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2" r:id="rId9"/>
    <p:sldId id="263" r:id="rId10"/>
    <p:sldId id="268" r:id="rId11"/>
    <p:sldId id="269" r:id="rId12"/>
    <p:sldId id="264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8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5E8B9-51B7-40F4-A094-4403AC019C8A}" type="datetimeFigureOut">
              <a:rPr lang="pt-BR"/>
              <a:t>19/06/2015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6390-7AC7-402F-91D1-0E2D56EADB6F}" type="slidenum">
              <a:rPr lang="pt-BR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3456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A6390-7AC7-402F-91D1-0E2D56EADB6F}" type="slidenum">
              <a:rPr lang="pt-BR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338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A6390-7AC7-402F-91D1-0E2D56EADB6F}" type="slidenum">
              <a:rPr lang="pt-BR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802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A6390-7AC7-402F-91D1-0E2D56EADB6F}" type="slidenum">
              <a:rPr lang="pt-BR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1956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A6390-7AC7-402F-91D1-0E2D56EADB6F}" type="slidenum">
              <a:rPr lang="pt-BR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31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A6390-7AC7-402F-91D1-0E2D56EADB6F}" type="slidenum">
              <a:rPr lang="pt-BR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4283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A6390-7AC7-402F-91D1-0E2D56EADB6F}" type="slidenum">
              <a:rPr lang="pt-BR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7127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A6390-7AC7-402F-91D1-0E2D56EADB6F}" type="slidenum">
              <a:rPr lang="pt-BR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064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A6390-7AC7-402F-91D1-0E2D56EADB6F}" type="slidenum">
              <a:rPr lang="pt-BR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1813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A6390-7AC7-402F-91D1-0E2D56EADB6F}" type="slidenum">
              <a:rPr lang="pt-BR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3514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A6390-7AC7-402F-91D1-0E2D56EADB6F}" type="slidenum">
              <a:rPr lang="pt-BR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404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9338-3C12-4F04-99D1-D07E77C94420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CEB0-FA72-4804-87EE-C56B7053DABF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12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9338-3C12-4F04-99D1-D07E77C94420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CEB0-FA72-4804-87EE-C56B7053DA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542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9338-3C12-4F04-99D1-D07E77C94420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CEB0-FA72-4804-87EE-C56B7053DA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979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9338-3C12-4F04-99D1-D07E77C94420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CEB0-FA72-4804-87EE-C56B7053DA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97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9338-3C12-4F04-99D1-D07E77C94420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CEB0-FA72-4804-87EE-C56B7053DABF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20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9338-3C12-4F04-99D1-D07E77C94420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CEB0-FA72-4804-87EE-C56B7053DA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07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9338-3C12-4F04-99D1-D07E77C94420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CEB0-FA72-4804-87EE-C56B7053DA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897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9338-3C12-4F04-99D1-D07E77C94420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CEB0-FA72-4804-87EE-C56B7053DA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16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9338-3C12-4F04-99D1-D07E77C94420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CEB0-FA72-4804-87EE-C56B7053DA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647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C329338-3C12-4F04-99D1-D07E77C94420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F1CEB0-FA72-4804-87EE-C56B7053DA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8237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9338-3C12-4F04-99D1-D07E77C94420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CEB0-FA72-4804-87EE-C56B7053DA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418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C329338-3C12-4F04-99D1-D07E77C94420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F1CEB0-FA72-4804-87EE-C56B7053DAB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06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Low</a:t>
            </a:r>
            <a:r>
              <a:rPr lang="pt-BR" dirty="0" smtClean="0"/>
              <a:t> Power </a:t>
            </a:r>
            <a:r>
              <a:rPr lang="pt-BR" dirty="0" err="1" smtClean="0"/>
              <a:t>Wifi</a:t>
            </a:r>
            <a:r>
              <a:rPr lang="pt-BR" dirty="0" smtClean="0"/>
              <a:t> vs. Bluetooth </a:t>
            </a:r>
            <a:r>
              <a:rPr lang="pt-BR" dirty="0" err="1" smtClean="0"/>
              <a:t>Low</a:t>
            </a:r>
            <a:r>
              <a:rPr lang="pt-BR" dirty="0" smtClean="0"/>
              <a:t> Energy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Redes I – 2015/1</a:t>
            </a:r>
          </a:p>
          <a:p>
            <a:r>
              <a:rPr lang="pt-BR" dirty="0" smtClean="0"/>
              <a:t>Eduardo </a:t>
            </a:r>
            <a:r>
              <a:rPr lang="pt-BR" dirty="0" err="1" smtClean="0"/>
              <a:t>Frimer</a:t>
            </a:r>
            <a:r>
              <a:rPr lang="pt-BR" dirty="0" smtClean="0"/>
              <a:t>, Marcelo Castro e Yago Carvalho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970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7173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dirty="0" smtClean="0"/>
              <a:t>Em </a:t>
            </a:r>
            <a:r>
              <a:rPr lang="pt-BR" dirty="0"/>
              <a:t>qual padrão do IEEE o conceito Low Power Wifi (LPW) é </a:t>
            </a:r>
            <a:r>
              <a:rPr lang="pt-BR" dirty="0" smtClean="0"/>
              <a:t>implementado?</a:t>
            </a:r>
            <a:br>
              <a:rPr lang="pt-BR" dirty="0" smtClean="0"/>
            </a:br>
            <a:endParaRPr lang="pt-BR" sz="2000" dirty="0" smtClean="0"/>
          </a:p>
          <a:p>
            <a:pPr marL="475488" lvl="2" indent="0" algn="just">
              <a:buNone/>
            </a:pPr>
            <a:r>
              <a:rPr lang="pt-BR" sz="2000" dirty="0" smtClean="0"/>
              <a:t>Este </a:t>
            </a:r>
            <a:r>
              <a:rPr lang="pt-BR" sz="2000" dirty="0"/>
              <a:t>conceito está presente no padrão IEEE 802.11n, que busca uma diminuição do consumo de energia dos dispositivos.</a:t>
            </a:r>
            <a:endParaRPr lang="pt-BR" sz="20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pt-BR" dirty="0" smtClean="0"/>
              <a:t>O </a:t>
            </a:r>
            <a:r>
              <a:rPr lang="pt-BR" dirty="0"/>
              <a:t>que é o Bluetooth Low Energy (BLE</a:t>
            </a:r>
            <a:r>
              <a:rPr lang="pt-BR" dirty="0" smtClean="0"/>
              <a:t>)?</a:t>
            </a:r>
            <a:br>
              <a:rPr lang="pt-BR" dirty="0" smtClean="0"/>
            </a:br>
            <a:endParaRPr lang="pt-BR" sz="2000" dirty="0" smtClean="0"/>
          </a:p>
          <a:p>
            <a:pPr marL="475488" lvl="2" indent="0" algn="just">
              <a:buNone/>
            </a:pPr>
            <a:r>
              <a:rPr lang="pt-BR" sz="2000" dirty="0" smtClean="0"/>
              <a:t>É </a:t>
            </a:r>
            <a:r>
              <a:rPr lang="pt-BR" sz="2000" dirty="0"/>
              <a:t>essencialmente a tecnologia empregada na versão 4.0+ das especificações principais do Bluetooth.</a:t>
            </a:r>
            <a:endParaRPr lang="pt-BR" sz="20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pt-BR" dirty="0" smtClean="0"/>
              <a:t>Qual </a:t>
            </a:r>
            <a:r>
              <a:rPr lang="pt-BR" dirty="0"/>
              <a:t>a principal vantagem do BLE em relação ao </a:t>
            </a:r>
            <a:r>
              <a:rPr lang="pt-BR" dirty="0" smtClean="0"/>
              <a:t>LPW?</a:t>
            </a:r>
            <a:br>
              <a:rPr lang="pt-BR" dirty="0" smtClean="0"/>
            </a:br>
            <a:endParaRPr lang="pt-BR" dirty="0" smtClean="0"/>
          </a:p>
          <a:p>
            <a:pPr marL="475488" lvl="2" indent="0" algn="just">
              <a:buNone/>
            </a:pPr>
            <a:r>
              <a:rPr lang="pt-BR" sz="2000" dirty="0" smtClean="0"/>
              <a:t>A </a:t>
            </a:r>
            <a:r>
              <a:rPr lang="pt-BR" sz="2000" dirty="0"/>
              <a:t>principal vantagem é que o BLE tem um menor consumo de potência/energia, mesmo se compararmos as versões clássicas dessas duas tecnologias, uma vez que essa característica é intrínseca à primeira.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4731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pt-BR" dirty="0"/>
              <a:t>Em que tipos e aplicações é mais recomendado o </a:t>
            </a:r>
            <a:r>
              <a:rPr lang="pt-BR" dirty="0" smtClean="0"/>
              <a:t>Bluetooth?</a:t>
            </a:r>
            <a:br>
              <a:rPr lang="pt-BR" dirty="0" smtClean="0"/>
            </a:br>
            <a:endParaRPr lang="pt-BR" dirty="0" smtClean="0"/>
          </a:p>
          <a:p>
            <a:pPr marL="475488" lvl="2" indent="0" algn="just">
              <a:buNone/>
            </a:pPr>
            <a:r>
              <a:rPr lang="pt-BR" sz="2000" dirty="0" smtClean="0"/>
              <a:t>Em </a:t>
            </a:r>
            <a:r>
              <a:rPr lang="pt-BR" sz="2000" dirty="0"/>
              <a:t>aplicações embarcadas, muitas vezes não se tem uma fonte de energia constante e/ou suficiente para manter uma tecnologia com um consumo maior ligada o tempo todo. Para isso é recomendado o Bluetooth para esse tipo de aplicação</a:t>
            </a:r>
            <a:r>
              <a:rPr lang="pt-BR" sz="2000" dirty="0" smtClean="0"/>
              <a:t>.</a:t>
            </a:r>
          </a:p>
          <a:p>
            <a:pPr marL="475488" lvl="2" indent="0" algn="just">
              <a:buNone/>
            </a:pPr>
            <a:endParaRPr lang="pt-BR" dirty="0"/>
          </a:p>
          <a:p>
            <a:pPr marL="457200" indent="-457200">
              <a:buFont typeface="+mj-lt"/>
              <a:buAutoNum type="arabicPeriod" startAt="4"/>
            </a:pPr>
            <a:r>
              <a:rPr lang="pt-BR" dirty="0"/>
              <a:t>Qual das duas tecnologias (LPW e BLE) conseguirá dominância a curto prazo</a:t>
            </a:r>
            <a:r>
              <a:rPr lang="pt-BR" dirty="0" smtClean="0"/>
              <a:t>?</a:t>
            </a:r>
            <a:br>
              <a:rPr lang="pt-BR" dirty="0" smtClean="0"/>
            </a:br>
            <a:endParaRPr lang="pt-BR" dirty="0" smtClean="0"/>
          </a:p>
          <a:p>
            <a:pPr marL="475488" lvl="2" indent="0">
              <a:buNone/>
            </a:pPr>
            <a:r>
              <a:rPr lang="pt-BR" sz="2000" dirty="0" smtClean="0"/>
              <a:t>Nenhuma</a:t>
            </a:r>
            <a:r>
              <a:rPr lang="pt-BR" sz="2000" dirty="0"/>
              <a:t>. Pode levar anos para mudar de uma tecnologia existente, além de cada uma das tecnologias propostas ter seu nicho de mercado específico.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569799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Dúvidas?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>
                <a:solidFill>
                  <a:srgbClr val="262626"/>
                </a:solidFill>
                <a:latin typeface="Calibri Light" charset="0"/>
              </a:rPr>
              <a:t>Low Power Wifi vs. B</a:t>
            </a:r>
            <a:r>
              <a:rPr lang="pt-BR" dirty="0">
                <a:solidFill>
                  <a:srgbClr val="000000"/>
                </a:solidFill>
                <a:latin typeface="Calibri Light" charset="0"/>
              </a:rPr>
              <a:t>luetooth Low Energy</a:t>
            </a:r>
          </a:p>
          <a:p>
            <a:r>
              <a:rPr lang="pt-BR" dirty="0">
                <a:solidFill>
                  <a:srgbClr val="000000"/>
                </a:solidFill>
                <a:latin typeface="Calibri Light" charset="0"/>
              </a:rPr>
              <a:t>EDUARDO FRIMER, MARCELO CASTRO E YAGO CARVALHO </a:t>
            </a:r>
          </a:p>
        </p:txBody>
      </p:sp>
    </p:spTree>
    <p:extLst>
      <p:ext uri="{BB962C8B-B14F-4D97-AF65-F5344CB8AC3E}">
        <p14:creationId xmlns:p14="http://schemas.microsoft.com/office/powerpoint/2010/main" val="70959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 Alto crescimento de transferência de dados e de banda de conexão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 E o crescimento da bateria dos dispositivos?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 Cenário favorável a investimento em tecnologias de baixo consumo energético</a:t>
            </a:r>
          </a:p>
        </p:txBody>
      </p:sp>
    </p:spTree>
    <p:extLst>
      <p:ext uri="{BB962C8B-B14F-4D97-AF65-F5344CB8AC3E}">
        <p14:creationId xmlns:p14="http://schemas.microsoft.com/office/powerpoint/2010/main" val="26211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Wifi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>
                <a:latin typeface="Calibri Light"/>
                <a:cs typeface="Arial" charset="0"/>
              </a:rPr>
              <a:t> Definido pelo IEEE com o padrão 802.11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>
              <a:latin typeface="Calibri Light"/>
              <a:cs typeface="Arial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dirty="0">
                <a:latin typeface="Calibri Light"/>
                <a:cs typeface="Arial" charset="0"/>
              </a:rPr>
              <a:t> Faixa de Frequência: 2,4 GHz e 5 GHz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>
              <a:latin typeface="Calibri Light"/>
              <a:cs typeface="Arial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dirty="0">
                <a:latin typeface="Calibri Light"/>
                <a:cs typeface="Arial" charset="0"/>
              </a:rPr>
              <a:t> Modulação em sub bandas -&gt; OFDM e DSSS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>
              <a:latin typeface="Calibri Light"/>
              <a:cs typeface="Arial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dirty="0">
                <a:latin typeface="Calibri Light"/>
                <a:cs typeface="Arial" charset="0"/>
              </a:rPr>
              <a:t> Alta velocidade de transmissão de dados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>
              <a:latin typeface="Calibri Light"/>
              <a:cs typeface="Arial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dirty="0">
                <a:latin typeface="Calibri Light"/>
                <a:cs typeface="Arial" charset="0"/>
              </a:rPr>
              <a:t> Consome bastante </a:t>
            </a:r>
            <a:r>
              <a:rPr lang="pt-BR" u="sng" dirty="0">
                <a:latin typeface="Calibri Light"/>
                <a:cs typeface="Arial" charset="0"/>
              </a:rPr>
              <a:t>energia</a:t>
            </a:r>
          </a:p>
        </p:txBody>
      </p:sp>
    </p:spTree>
    <p:extLst>
      <p:ext uri="{BB962C8B-B14F-4D97-AF65-F5344CB8AC3E}">
        <p14:creationId xmlns:p14="http://schemas.microsoft.com/office/powerpoint/2010/main" val="199411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Low Power Wifi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 Protocolo 802.11n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 Otimização em diminuição de </a:t>
            </a:r>
            <a:r>
              <a:rPr lang="pt-BR" u="sng" dirty="0"/>
              <a:t>energia</a:t>
            </a:r>
          </a:p>
          <a:p>
            <a:pPr>
              <a:buFont typeface="Arial" panose="020B0604020202020204" pitchFamily="34" charset="0"/>
              <a:buChar char="•"/>
            </a:pPr>
            <a:endParaRPr lang="pt-BR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 Técnicas de diminuição de energia: </a:t>
            </a:r>
          </a:p>
          <a:p>
            <a:pPr marL="0" indent="0">
              <a:buNone/>
            </a:pPr>
            <a:r>
              <a:rPr lang="pt-BR" dirty="0"/>
              <a:t>                                                                  - hibernação         (µW)</a:t>
            </a:r>
          </a:p>
          <a:p>
            <a:pPr marL="0" indent="0">
              <a:buNone/>
            </a:pPr>
            <a:r>
              <a:rPr lang="pt-BR" dirty="0"/>
              <a:t>                                                                  - compactação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246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Bluetooth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 </a:t>
            </a:r>
            <a:r>
              <a:rPr lang="pt-BR" i="1" dirty="0" smtClean="0"/>
              <a:t>Wireless </a:t>
            </a:r>
            <a:r>
              <a:rPr lang="pt-BR" i="1" dirty="0" err="1" smtClean="0"/>
              <a:t>Personal</a:t>
            </a:r>
            <a:r>
              <a:rPr lang="pt-BR" i="1" dirty="0" smtClean="0"/>
              <a:t> </a:t>
            </a:r>
            <a:r>
              <a:rPr lang="pt-BR" i="1" dirty="0" err="1" smtClean="0"/>
              <a:t>Area</a:t>
            </a:r>
            <a:r>
              <a:rPr lang="pt-BR" i="1" dirty="0" smtClean="0"/>
              <a:t> Network</a:t>
            </a:r>
          </a:p>
          <a:p>
            <a:pPr>
              <a:buFont typeface="Arial" panose="020B0604020202020204" pitchFamily="34" charset="0"/>
              <a:buChar char="•"/>
            </a:pPr>
            <a:endParaRPr lang="pt-BR" i="1" dirty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 Bluetooth </a:t>
            </a:r>
            <a:r>
              <a:rPr lang="pt-BR" dirty="0" err="1" smtClean="0"/>
              <a:t>Special</a:t>
            </a:r>
            <a:r>
              <a:rPr lang="pt-BR" dirty="0" smtClean="0"/>
              <a:t> </a:t>
            </a:r>
            <a:r>
              <a:rPr lang="pt-BR" dirty="0" err="1" smtClean="0"/>
              <a:t>Intrest</a:t>
            </a:r>
            <a:r>
              <a:rPr lang="pt-BR" dirty="0" smtClean="0"/>
              <a:t> Group (SIG)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 Operação na faixa 2,45GHz (ISM) – Mesma faixa de operação do Wifi. 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 79 canais de 1MHz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 Saltos de frequência (</a:t>
            </a:r>
            <a:r>
              <a:rPr lang="pt-BR" i="1" dirty="0" err="1" smtClean="0"/>
              <a:t>Frequency</a:t>
            </a:r>
            <a:r>
              <a:rPr lang="pt-BR" i="1" dirty="0" smtClean="0"/>
              <a:t> </a:t>
            </a:r>
            <a:r>
              <a:rPr lang="pt-BR" i="1" dirty="0" err="1" smtClean="0"/>
              <a:t>Hopping</a:t>
            </a:r>
            <a:r>
              <a:rPr lang="pt-BR" i="1" dirty="0" smtClean="0"/>
              <a:t>) </a:t>
            </a:r>
            <a:r>
              <a:rPr lang="pt-BR" dirty="0" smtClean="0"/>
              <a:t>– 1600 saltos/s</a:t>
            </a:r>
          </a:p>
          <a:p>
            <a:pPr>
              <a:buFont typeface="Arial" panose="020B0604020202020204" pitchFamily="34" charset="0"/>
              <a:buChar char="•"/>
            </a:pPr>
            <a:endParaRPr lang="pt-BR" i="1" dirty="0"/>
          </a:p>
          <a:p>
            <a:pPr>
              <a:buFont typeface="Arial" panose="020B0604020202020204" pitchFamily="34" charset="0"/>
              <a:buChar char="•"/>
            </a:pP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20506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Bluetooth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 Classe 1 – pouco utilizado. Alcance 100m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 </a:t>
            </a:r>
            <a:r>
              <a:rPr lang="pt-BR" dirty="0" smtClean="0"/>
              <a:t>Classe 2 – mais utilizado. Alcance 10m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 </a:t>
            </a:r>
            <a:r>
              <a:rPr lang="pt-BR" dirty="0" smtClean="0"/>
              <a:t>Classe 3 – alcance 1m.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 </a:t>
            </a:r>
            <a:r>
              <a:rPr lang="pt-BR" dirty="0" smtClean="0"/>
              <a:t>Hardware adaptável</a:t>
            </a: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dirty="0" smtClean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dirty="0" smtClean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                             </a:t>
            </a:r>
            <a:r>
              <a:rPr lang="pt-BR" sz="1800" dirty="0"/>
              <a:t>Fonte: Adaptado de https://en.wikipedia.org/wiki/Bluetooth#Uses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193961" y="20348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/>
          </p:nvPr>
        </p:nvGraphicFramePr>
        <p:xfrm>
          <a:off x="2302457" y="3643169"/>
          <a:ext cx="81279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Versão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8125" algn="l"/>
                        </a:tabLst>
                      </a:pPr>
                      <a:r>
                        <a:rPr lang="pt-BR" sz="2000">
                          <a:effectLst/>
                        </a:rPr>
                        <a:t>Taxa de Dados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Vazão Máxima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1.2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1Mbps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&gt;80 kbps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2.0 + EDR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3Mbps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&gt;80 kbps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3.0 + HS*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24Mbps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24Mbps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4.0*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24Mbps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24Mbps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53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Bluetooth Low Energy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 </a:t>
            </a:r>
            <a:r>
              <a:rPr lang="pt-BR" dirty="0" smtClean="0"/>
              <a:t>Bluetooth </a:t>
            </a:r>
            <a:r>
              <a:rPr lang="pt-BR" dirty="0" err="1" smtClean="0"/>
              <a:t>Smart</a:t>
            </a:r>
            <a:r>
              <a:rPr lang="pt-BR" dirty="0"/>
              <a:t> </a:t>
            </a:r>
            <a:r>
              <a:rPr lang="pt-BR" dirty="0" smtClean="0"/>
              <a:t>– Bluetooth 4.0</a:t>
            </a: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 </a:t>
            </a:r>
            <a:r>
              <a:rPr lang="pt-BR" dirty="0" smtClean="0"/>
              <a:t>Consumo de 50% a 1% do consumo dos outros tipos clássicos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 Saltos de Frequência (</a:t>
            </a:r>
            <a:r>
              <a:rPr lang="pt-BR" i="1" dirty="0" err="1" smtClean="0"/>
              <a:t>Frequency</a:t>
            </a:r>
            <a:r>
              <a:rPr lang="pt-BR" i="1" dirty="0" smtClean="0"/>
              <a:t> </a:t>
            </a:r>
            <a:r>
              <a:rPr lang="pt-BR" i="1" dirty="0" err="1" smtClean="0"/>
              <a:t>Hopping</a:t>
            </a:r>
            <a:r>
              <a:rPr lang="pt-BR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 Faixa ISM – 40 canais de 2MHz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0746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Comparação</a:t>
            </a: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045740"/>
              </p:ext>
            </p:extLst>
          </p:nvPr>
        </p:nvGraphicFramePr>
        <p:xfrm>
          <a:off x="1199994" y="2425812"/>
          <a:ext cx="10058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="" xmlns:a16="http://schemas.microsoft.com/office/drawing/2014/main" val="287272339"/>
                    </a:ext>
                  </a:extLst>
                </a:gridCol>
                <a:gridCol w="3352800">
                  <a:extLst>
                    <a:ext uri="{9D8B030D-6E8A-4147-A177-3AD203B41FA5}">
                      <a16:colId xmlns="" xmlns:a16="http://schemas.microsoft.com/office/drawing/2014/main" val="4043968195"/>
                    </a:ext>
                  </a:extLst>
                </a:gridCol>
                <a:gridCol w="3352800">
                  <a:extLst>
                    <a:ext uri="{9D8B030D-6E8A-4147-A177-3AD203B41FA5}">
                      <a16:colId xmlns="" xmlns:a16="http://schemas.microsoft.com/office/drawing/2014/main" val="1513748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Características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LPW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9303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Distância de Transmissão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 ≈ 200 </a:t>
                      </a:r>
                      <a:r>
                        <a:rPr lang="pt-BR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 ≈ </a:t>
                      </a:r>
                      <a:r>
                        <a:rPr lang="pt-BR" dirty="0"/>
                        <a:t>60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20304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Segurança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AES 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AES 128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84607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Consumo de Energia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15% a 40% do </a:t>
                      </a:r>
                      <a:r>
                        <a:rPr lang="pt-BR" dirty="0" err="1"/>
                        <a:t>Wifi</a:t>
                      </a:r>
                      <a:r>
                        <a:rPr lang="pt-BR" dirty="0"/>
                        <a:t> Convencional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1% a 50% do Bluetooth Clássico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22803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Taxa de Transmissão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250 Mbps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 </a:t>
                      </a:r>
                      <a:r>
                        <a:rPr lang="pt-BR" dirty="0"/>
                        <a:t>Mbps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23895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Compatibilidade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Somente ao </a:t>
                      </a:r>
                      <a:r>
                        <a:rPr lang="pt-BR" dirty="0" err="1"/>
                        <a:t>Smart</a:t>
                      </a:r>
                      <a:r>
                        <a:rPr lang="pt-BR" dirty="0"/>
                        <a:t> </a:t>
                      </a:r>
                      <a:r>
                        <a:rPr lang="pt-BR" dirty="0" err="1"/>
                        <a:t>Ready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53042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56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 Morte do Bluetooth? 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 Tecnologias complementares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 Dispositivos Híbridos</a:t>
            </a:r>
          </a:p>
        </p:txBody>
      </p:sp>
      <p:sp>
        <p:nvSpPr>
          <p:cNvPr id="4" name="Multiplicar 3"/>
          <p:cNvSpPr/>
          <p:nvPr/>
        </p:nvSpPr>
        <p:spPr>
          <a:xfrm>
            <a:off x="3709884" y="2019840"/>
            <a:ext cx="9144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00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</TotalTime>
  <Words>392</Words>
  <Application>Microsoft Office PowerPoint</Application>
  <PresentationFormat>Widescreen</PresentationFormat>
  <Paragraphs>125</Paragraphs>
  <Slides>12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Retrospectiva</vt:lpstr>
      <vt:lpstr>Low Power Wifi vs. Bluetooth Low Energy</vt:lpstr>
      <vt:lpstr>Introdução</vt:lpstr>
      <vt:lpstr>Wifi</vt:lpstr>
      <vt:lpstr>Low Power Wifi</vt:lpstr>
      <vt:lpstr>Bluetooth</vt:lpstr>
      <vt:lpstr>Bluetooth</vt:lpstr>
      <vt:lpstr>Bluetooth Low Energy</vt:lpstr>
      <vt:lpstr>Comparação</vt:lpstr>
      <vt:lpstr>Conclusão</vt:lpstr>
      <vt:lpstr>Perguntas</vt:lpstr>
      <vt:lpstr>Perguntas</vt:lpstr>
      <vt:lpstr>Dúvidas?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Power Wifi vs. Bluetooth Low Energy</dc:title>
  <dc:creator>Yago Carvalho</dc:creator>
  <cp:lastModifiedBy>Yago Carvalho</cp:lastModifiedBy>
  <cp:revision>18</cp:revision>
  <dcterms:created xsi:type="dcterms:W3CDTF">2015-06-17T14:15:32Z</dcterms:created>
  <dcterms:modified xsi:type="dcterms:W3CDTF">2015-06-19T14:13:09Z</dcterms:modified>
</cp:coreProperties>
</file>