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4"/>
  </p:notes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2" r:id="rId11"/>
    <p:sldId id="273" r:id="rId12"/>
    <p:sldId id="274" r:id="rId13"/>
    <p:sldId id="275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7" r:id="rId22"/>
    <p:sldId id="278" r:id="rId23"/>
    <p:sldId id="283" r:id="rId24"/>
    <p:sldId id="279" r:id="rId25"/>
    <p:sldId id="284" r:id="rId26"/>
    <p:sldId id="280" r:id="rId27"/>
    <p:sldId id="285" r:id="rId28"/>
    <p:sldId id="281" r:id="rId29"/>
    <p:sldId id="286" r:id="rId30"/>
    <p:sldId id="282" r:id="rId31"/>
    <p:sldId id="287" r:id="rId32"/>
    <p:sldId id="288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F24C1-306C-4BB1-ADC9-2D9C45CCA43C}" type="datetimeFigureOut">
              <a:rPr lang="pt-BR" smtClean="0"/>
              <a:t>25/05/2012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A7B94-90D8-46DE-BD13-58F3E77385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304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A7B94-90D8-46DE-BD13-58F3E77385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020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067B-FF22-48F7-A6D2-66AFBC8D0727}" type="datetimeFigureOut">
              <a:rPr lang="pt-BR" smtClean="0"/>
              <a:pPr/>
              <a:t>25/05/2012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FE38BF4-2B14-4E51-AAE8-647C977092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067B-FF22-48F7-A6D2-66AFBC8D0727}" type="datetimeFigureOut">
              <a:rPr lang="pt-BR" smtClean="0"/>
              <a:pPr/>
              <a:t>25/05/2012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8BF4-2B14-4E51-AAE8-647C977092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067B-FF22-48F7-A6D2-66AFBC8D0727}" type="datetimeFigureOut">
              <a:rPr lang="pt-BR" smtClean="0"/>
              <a:pPr/>
              <a:t>25/05/2012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8BF4-2B14-4E51-AAE8-647C977092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067B-FF22-48F7-A6D2-66AFBC8D0727}" type="datetimeFigureOut">
              <a:rPr lang="pt-BR" smtClean="0"/>
              <a:pPr/>
              <a:t>25/05/2012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FE38BF4-2B14-4E51-AAE8-647C977092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067B-FF22-48F7-A6D2-66AFBC8D0727}" type="datetimeFigureOut">
              <a:rPr lang="pt-BR" smtClean="0"/>
              <a:pPr/>
              <a:t>25/05/2012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8BF4-2B14-4E51-AAE8-647C977092C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067B-FF22-48F7-A6D2-66AFBC8D0727}" type="datetimeFigureOut">
              <a:rPr lang="pt-BR" smtClean="0"/>
              <a:pPr/>
              <a:t>25/05/2012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8BF4-2B14-4E51-AAE8-647C977092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067B-FF22-48F7-A6D2-66AFBC8D0727}" type="datetimeFigureOut">
              <a:rPr lang="pt-BR" smtClean="0"/>
              <a:pPr/>
              <a:t>25/05/2012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FE38BF4-2B14-4E51-AAE8-647C977092C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067B-FF22-48F7-A6D2-66AFBC8D0727}" type="datetimeFigureOut">
              <a:rPr lang="pt-BR" smtClean="0"/>
              <a:pPr/>
              <a:t>25/05/2012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8BF4-2B14-4E51-AAE8-647C977092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067B-FF22-48F7-A6D2-66AFBC8D0727}" type="datetimeFigureOut">
              <a:rPr lang="pt-BR" smtClean="0"/>
              <a:pPr/>
              <a:t>25/05/2012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8BF4-2B14-4E51-AAE8-647C977092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067B-FF22-48F7-A6D2-66AFBC8D0727}" type="datetimeFigureOut">
              <a:rPr lang="pt-BR" smtClean="0"/>
              <a:pPr/>
              <a:t>25/05/2012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8BF4-2B14-4E51-AAE8-647C977092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067B-FF22-48F7-A6D2-66AFBC8D0727}" type="datetimeFigureOut">
              <a:rPr lang="pt-BR" smtClean="0"/>
              <a:pPr/>
              <a:t>25/05/2012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8BF4-2B14-4E51-AAE8-647C977092C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CEC067B-FF22-48F7-A6D2-66AFBC8D0727}" type="datetimeFigureOut">
              <a:rPr lang="pt-BR" smtClean="0"/>
              <a:pPr/>
              <a:t>25/05/2012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FE38BF4-2B14-4E51-AAE8-647C977092C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685800" y="3789363"/>
            <a:ext cx="8458200" cy="22780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Professor: Otto Muniz Bandeira</a:t>
            </a:r>
          </a:p>
          <a:p>
            <a:pPr marL="0" indent="0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Nomes: Carlos Eduardo Menezes dos Anjos</a:t>
            </a:r>
          </a:p>
          <a:p>
            <a:pPr marL="0" indent="0">
              <a:buNone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               Leonardo Ernesto Machado de Oliveira</a:t>
            </a:r>
          </a:p>
          <a:p>
            <a:pPr marL="0" indent="0">
              <a:buNone/>
            </a:pPr>
            <a:r>
              <a:rPr lang="pt-BR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             Ygor Borges Tourinho Reis</a:t>
            </a:r>
            <a:endParaRPr lang="pt-B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79512" y="908720"/>
            <a:ext cx="8686800" cy="841375"/>
          </a:xfrm>
        </p:spPr>
        <p:txBody>
          <a:bodyPr>
            <a:noAutofit/>
          </a:bodyPr>
          <a:lstStyle/>
          <a:p>
            <a:pPr algn="ctr"/>
            <a:r>
              <a:rPr lang="pt-BR" sz="6000" dirty="0" smtClean="0"/>
              <a:t>RFID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2575509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das Tags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000" dirty="0" smtClean="0">
                <a:latin typeface="Calibri" pitchFamily="34" charset="0"/>
                <a:cs typeface="Calibri" pitchFamily="34" charset="0"/>
              </a:rPr>
              <a:t>Dois Tipos:</a:t>
            </a:r>
          </a:p>
          <a:p>
            <a:pPr marL="0" indent="0">
              <a:buNone/>
            </a:pPr>
            <a:endParaRPr lang="pt-BR" sz="3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pt-BR" sz="3000" dirty="0" smtClean="0">
                <a:latin typeface="Calibri" pitchFamily="34" charset="0"/>
                <a:cs typeface="Calibri" pitchFamily="34" charset="0"/>
              </a:rPr>
              <a:t>• Passivo</a:t>
            </a:r>
          </a:p>
          <a:p>
            <a:pPr marL="0" indent="0">
              <a:buNone/>
            </a:pPr>
            <a:endParaRPr lang="pt-BR" sz="3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pt-BR" sz="3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pt-BR" sz="3000" dirty="0" smtClean="0">
                <a:latin typeface="Calibri" pitchFamily="34" charset="0"/>
                <a:cs typeface="Calibri" pitchFamily="34" charset="0"/>
              </a:rPr>
              <a:t>• Ativo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4306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Modos de Comunicação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000" dirty="0">
                <a:latin typeface="Calibri" pitchFamily="34" charset="0"/>
                <a:cs typeface="Calibri" pitchFamily="34" charset="0"/>
              </a:rPr>
              <a:t>Existem três tipos de comunicação em um sistema RFID, são eles: </a:t>
            </a:r>
            <a:endParaRPr lang="pt-BR" sz="3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pt-BR" sz="30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pt-BR" sz="3000" dirty="0" smtClean="0">
                <a:latin typeface="Calibri" pitchFamily="34" charset="0"/>
                <a:cs typeface="Calibri" pitchFamily="34" charset="0"/>
              </a:rPr>
              <a:t>• Half-Duplex(HDX)</a:t>
            </a:r>
          </a:p>
          <a:p>
            <a:pPr marL="0" indent="0">
              <a:buNone/>
            </a:pPr>
            <a:r>
              <a:rPr lang="pt-BR" sz="3000" dirty="0" smtClean="0">
                <a:latin typeface="Calibri" pitchFamily="34" charset="0"/>
                <a:cs typeface="Calibri" pitchFamily="34" charset="0"/>
              </a:rPr>
              <a:t>•Full-Duplex(FDX)</a:t>
            </a:r>
          </a:p>
          <a:p>
            <a:pPr marL="0" indent="0">
              <a:buNone/>
            </a:pPr>
            <a:r>
              <a:rPr lang="pt-BR" sz="3000" dirty="0" smtClean="0">
                <a:latin typeface="Calibri" pitchFamily="34" charset="0"/>
                <a:cs typeface="Calibri" pitchFamily="34" charset="0"/>
              </a:rPr>
              <a:t>•Sequencial(SEQ)</a:t>
            </a:r>
            <a:endParaRPr lang="pt-BR" sz="3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224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Memória e Processamento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000" dirty="0">
                <a:latin typeface="Calibri" pitchFamily="34" charset="0"/>
                <a:cs typeface="Calibri" pitchFamily="34" charset="0"/>
              </a:rPr>
              <a:t>A</a:t>
            </a:r>
            <a:r>
              <a:rPr lang="pt-BR" sz="3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3000" dirty="0">
                <a:latin typeface="Calibri" pitchFamily="34" charset="0"/>
                <a:cs typeface="Calibri" pitchFamily="34" charset="0"/>
              </a:rPr>
              <a:t>memória, pode ser de três tipos, são elas</a:t>
            </a:r>
            <a:r>
              <a:rPr lang="pt-BR" sz="30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0" indent="0">
              <a:buNone/>
            </a:pPr>
            <a:endParaRPr lang="pt-BR" sz="3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pt-BR" sz="3000" dirty="0" smtClean="0">
                <a:latin typeface="Calibri" pitchFamily="34" charset="0"/>
                <a:cs typeface="Calibri" pitchFamily="34" charset="0"/>
              </a:rPr>
              <a:t>• </a:t>
            </a:r>
            <a:r>
              <a:rPr lang="pt-BR" sz="3000" dirty="0" err="1" smtClean="0">
                <a:latin typeface="Calibri" pitchFamily="34" charset="0"/>
                <a:cs typeface="Calibri" pitchFamily="34" charset="0"/>
              </a:rPr>
              <a:t>Read</a:t>
            </a:r>
            <a:r>
              <a:rPr lang="pt-BR" sz="3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3000" dirty="0" err="1" smtClean="0">
                <a:latin typeface="Calibri" pitchFamily="34" charset="0"/>
                <a:cs typeface="Calibri" pitchFamily="34" charset="0"/>
              </a:rPr>
              <a:t>Only</a:t>
            </a:r>
            <a:r>
              <a:rPr lang="pt-BR" sz="3000" dirty="0" smtClean="0">
                <a:latin typeface="Calibri" pitchFamily="34" charset="0"/>
                <a:cs typeface="Calibri" pitchFamily="34" charset="0"/>
              </a:rPr>
              <a:t>(RO)</a:t>
            </a:r>
          </a:p>
          <a:p>
            <a:pPr marL="0" indent="0">
              <a:buNone/>
            </a:pPr>
            <a:r>
              <a:rPr lang="pt-BR" sz="3000" dirty="0" smtClean="0">
                <a:latin typeface="Calibri" pitchFamily="34" charset="0"/>
                <a:cs typeface="Calibri" pitchFamily="34" charset="0"/>
              </a:rPr>
              <a:t>• Write </a:t>
            </a:r>
            <a:r>
              <a:rPr lang="pt-BR" sz="3000" dirty="0" err="1" smtClean="0">
                <a:latin typeface="Calibri" pitchFamily="34" charset="0"/>
                <a:cs typeface="Calibri" pitchFamily="34" charset="0"/>
              </a:rPr>
              <a:t>Once</a:t>
            </a:r>
            <a:r>
              <a:rPr lang="pt-BR" sz="3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3000" dirty="0" err="1" smtClean="0">
                <a:latin typeface="Calibri" pitchFamily="34" charset="0"/>
                <a:cs typeface="Calibri" pitchFamily="34" charset="0"/>
              </a:rPr>
              <a:t>Read</a:t>
            </a:r>
            <a:r>
              <a:rPr lang="pt-BR" sz="3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3000" dirty="0" err="1" smtClean="0">
                <a:latin typeface="Calibri" pitchFamily="34" charset="0"/>
                <a:cs typeface="Calibri" pitchFamily="34" charset="0"/>
              </a:rPr>
              <a:t>Many</a:t>
            </a:r>
            <a:endParaRPr lang="pt-BR" sz="3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pt-BR" sz="3000" dirty="0" smtClean="0">
                <a:latin typeface="Calibri" pitchFamily="34" charset="0"/>
                <a:cs typeface="Calibri" pitchFamily="34" charset="0"/>
              </a:rPr>
              <a:t>• </a:t>
            </a:r>
            <a:r>
              <a:rPr lang="pt-BR" sz="3000" dirty="0" err="1" smtClean="0">
                <a:latin typeface="Calibri" pitchFamily="34" charset="0"/>
                <a:cs typeface="Calibri" pitchFamily="34" charset="0"/>
              </a:rPr>
              <a:t>Read</a:t>
            </a:r>
            <a:r>
              <a:rPr lang="pt-BR" sz="3000" dirty="0" smtClean="0">
                <a:latin typeface="Calibri" pitchFamily="34" charset="0"/>
                <a:cs typeface="Calibri" pitchFamily="34" charset="0"/>
              </a:rPr>
              <a:t>-Write</a:t>
            </a:r>
            <a:endParaRPr lang="pt-BR" sz="3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610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000" dirty="0">
                <a:latin typeface="Calibri" pitchFamily="34" charset="0"/>
                <a:cs typeface="Calibri" pitchFamily="34" charset="0"/>
              </a:rPr>
              <a:t>Os sistemas RFID podem ser inseridos em 4 zonas de segurança, estas precisam ser analisadas e protegidas uma a uma. </a:t>
            </a:r>
            <a:endParaRPr lang="pt-BR" sz="3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pt-BR" sz="30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pt-BR" sz="3000" dirty="0" smtClean="0">
                <a:latin typeface="Calibri" pitchFamily="34" charset="0"/>
                <a:cs typeface="Calibri" pitchFamily="34" charset="0"/>
              </a:rPr>
              <a:t>• Zona 1 - Identificador</a:t>
            </a:r>
          </a:p>
          <a:p>
            <a:pPr marL="0" indent="0">
              <a:buNone/>
            </a:pPr>
            <a:r>
              <a:rPr lang="pt-BR" sz="3000" dirty="0" smtClean="0">
                <a:latin typeface="Calibri" pitchFamily="34" charset="0"/>
                <a:cs typeface="Calibri" pitchFamily="34" charset="0"/>
              </a:rPr>
              <a:t>• Zona 2 - Leitor</a:t>
            </a:r>
          </a:p>
          <a:p>
            <a:pPr marL="0" indent="0">
              <a:buNone/>
            </a:pPr>
            <a:r>
              <a:rPr lang="pt-BR" sz="3000" dirty="0" smtClean="0">
                <a:latin typeface="Calibri" pitchFamily="34" charset="0"/>
                <a:cs typeface="Calibri" pitchFamily="34" charset="0"/>
              </a:rPr>
              <a:t>• Zona 3 - Serviços</a:t>
            </a:r>
          </a:p>
          <a:p>
            <a:pPr marL="0" indent="0">
              <a:buNone/>
            </a:pPr>
            <a:r>
              <a:rPr lang="pt-BR" sz="3000" dirty="0" smtClean="0">
                <a:latin typeface="Calibri" pitchFamily="34" charset="0"/>
                <a:cs typeface="Calibri" pitchFamily="34" charset="0"/>
              </a:rPr>
              <a:t>• Zona 4 – Sistema de Informações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173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Prevenção de roubos e falsificações</a:t>
            </a:r>
          </a:p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Otimização de Gestão</a:t>
            </a:r>
          </a:p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Capacidade de armazenamento, leitura e envio de dados</a:t>
            </a:r>
          </a:p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Precisão nas informações e velocidade de envio</a:t>
            </a:r>
          </a:p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Durabilidade e reutilização de etiquetas</a:t>
            </a:r>
          </a:p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Localização de itens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8477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Desvantagens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Custo final elevado</a:t>
            </a:r>
          </a:p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Possibilidade de invasão de privacidade</a:t>
            </a:r>
          </a:p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Falta de segurança</a:t>
            </a:r>
          </a:p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Inexistência de padronização de frequências</a:t>
            </a:r>
          </a:p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Má interação com metais</a:t>
            </a:r>
          </a:p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Distância de leitura</a:t>
            </a:r>
          </a:p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Processamento e Energia</a:t>
            </a:r>
          </a:p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Miniaturização</a:t>
            </a:r>
            <a:endParaRPr lang="pt-BR" sz="3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487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Hospitalares</a:t>
            </a:r>
          </a:p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Veículos</a:t>
            </a:r>
          </a:p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Industrial</a:t>
            </a:r>
          </a:p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Comercial</a:t>
            </a:r>
          </a:p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Identificação</a:t>
            </a:r>
          </a:p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Bibliotecas</a:t>
            </a:r>
            <a:endParaRPr lang="pt-BR" sz="3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8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Hospitalares e Veículos</a:t>
            </a:r>
            <a:endParaRPr lang="pt-BR" dirty="0"/>
          </a:p>
        </p:txBody>
      </p:sp>
      <p:pic>
        <p:nvPicPr>
          <p:cNvPr id="1026" name="Picture 2" descr="C:\Users\kadu\Desktop\RFID VEICU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276872"/>
            <a:ext cx="3286125" cy="2438400"/>
          </a:xfrm>
          <a:prstGeom prst="rect">
            <a:avLst/>
          </a:prstGeom>
          <a:noFill/>
        </p:spPr>
      </p:pic>
      <p:pic>
        <p:nvPicPr>
          <p:cNvPr id="1027" name="Picture 3" descr="C:\Users\kadu\Desktop\RFID HOSPIT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988840"/>
            <a:ext cx="4032448" cy="29114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4338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Identificação e Industrial</a:t>
            </a:r>
            <a:endParaRPr lang="pt-BR" dirty="0"/>
          </a:p>
        </p:txBody>
      </p:sp>
      <p:pic>
        <p:nvPicPr>
          <p:cNvPr id="2052" name="Picture 4" descr="http://s3.amazonaws.com/magoo/ABAAAAXPMAC-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628800"/>
            <a:ext cx="3286125" cy="1838325"/>
          </a:xfrm>
          <a:prstGeom prst="rect">
            <a:avLst/>
          </a:prstGeom>
          <a:noFill/>
        </p:spPr>
      </p:pic>
      <p:pic>
        <p:nvPicPr>
          <p:cNvPr id="2054" name="Picture 6" descr="http://s3.amazonaws.com/magoo/ABAAAAXPMAC-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717032"/>
            <a:ext cx="2857500" cy="3000376"/>
          </a:xfrm>
          <a:prstGeom prst="rect">
            <a:avLst/>
          </a:prstGeom>
          <a:noFill/>
        </p:spPr>
      </p:pic>
      <p:pic>
        <p:nvPicPr>
          <p:cNvPr id="2055" name="Picture 7" descr="C:\Users\kadu\Desktop\RFID BAGAGEN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700808"/>
            <a:ext cx="2362200" cy="1619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5355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Bibliotecas</a:t>
            </a:r>
            <a:endParaRPr lang="pt-BR" dirty="0"/>
          </a:p>
        </p:txBody>
      </p:sp>
      <p:pic>
        <p:nvPicPr>
          <p:cNvPr id="18434" name="Picture 2" descr="C:\Users\kadu\Desktop\RFID BIBLIOTECA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16832"/>
            <a:ext cx="6991350" cy="4019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866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41248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251520" y="1340768"/>
            <a:ext cx="8501063" cy="5068887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pt-B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pt-BR" sz="9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Uma tecnologia recente vem inovando nossa forma de detectar, gerenciar e analisar objetos, em movimento principalmente, à distância. Trata-se da tecnologia RFID.</a:t>
            </a:r>
          </a:p>
          <a:p>
            <a:pPr marL="0" indent="0" algn="just">
              <a:buNone/>
            </a:pPr>
            <a:r>
              <a:rPr lang="pt-BR" sz="9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pt-BR" sz="9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Isso nos permite uma grande versatilidade ao lidar com o monitoramento de tais objetos, diferentemente da identificação por código de barra e outras fixas aos mesmos. Veremos isso mais adiante.</a:t>
            </a:r>
          </a:p>
          <a:p>
            <a:pPr marL="0" indent="0" algn="just">
              <a:buNone/>
            </a:pPr>
            <a:r>
              <a:rPr lang="pt-BR" sz="9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As aplicações são inúmeras que vão desde a área de saúde à área de gestão de suprimentos. Vantagens e desvantagens também existem.</a:t>
            </a:r>
          </a:p>
          <a:p>
            <a:pPr algn="just"/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008112"/>
          </a:xfrm>
        </p:spPr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3000" dirty="0">
                <a:latin typeface="Calibri" pitchFamily="34" charset="0"/>
                <a:cs typeface="Calibri" pitchFamily="34" charset="0"/>
              </a:rPr>
              <a:t>Como foi apresentado o RFID é uma </a:t>
            </a:r>
            <a:r>
              <a:rPr lang="pt-BR" sz="3000" dirty="0" smtClean="0">
                <a:latin typeface="Calibri" pitchFamily="34" charset="0"/>
                <a:cs typeface="Calibri" pitchFamily="34" charset="0"/>
              </a:rPr>
              <a:t>tecnologia</a:t>
            </a:r>
          </a:p>
          <a:p>
            <a:pPr>
              <a:buNone/>
            </a:pPr>
            <a:r>
              <a:rPr lang="pt-BR" sz="3000" dirty="0" smtClean="0">
                <a:latin typeface="Calibri" pitchFamily="34" charset="0"/>
                <a:cs typeface="Calibri" pitchFamily="34" charset="0"/>
              </a:rPr>
              <a:t>muito </a:t>
            </a:r>
            <a:r>
              <a:rPr lang="pt-BR" sz="3000" dirty="0">
                <a:latin typeface="Calibri" pitchFamily="34" charset="0"/>
                <a:cs typeface="Calibri" pitchFamily="34" charset="0"/>
              </a:rPr>
              <a:t>versátil e é capaz de revolucionar o mercado, </a:t>
            </a:r>
            <a:endParaRPr lang="pt-BR" sz="30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pt-BR" sz="3000" dirty="0">
                <a:latin typeface="Calibri" pitchFamily="34" charset="0"/>
                <a:cs typeface="Calibri" pitchFamily="34" charset="0"/>
              </a:rPr>
              <a:t>a</a:t>
            </a:r>
            <a:r>
              <a:rPr lang="pt-BR" sz="3000" dirty="0" smtClean="0">
                <a:latin typeface="Calibri" pitchFamily="34" charset="0"/>
                <a:cs typeface="Calibri" pitchFamily="34" charset="0"/>
              </a:rPr>
              <a:t>pesar </a:t>
            </a:r>
            <a:r>
              <a:rPr lang="pt-BR" sz="3000" dirty="0">
                <a:latin typeface="Calibri" pitchFamily="34" charset="0"/>
                <a:cs typeface="Calibri" pitchFamily="34" charset="0"/>
              </a:rPr>
              <a:t>de ainda não ser muito utilizada pelo </a:t>
            </a:r>
            <a:r>
              <a:rPr lang="pt-BR" sz="3000" dirty="0" smtClean="0">
                <a:latin typeface="Calibri" pitchFamily="34" charset="0"/>
                <a:cs typeface="Calibri" pitchFamily="34" charset="0"/>
              </a:rPr>
              <a:t>seu</a:t>
            </a:r>
          </a:p>
          <a:p>
            <a:pPr>
              <a:buNone/>
            </a:pPr>
            <a:r>
              <a:rPr lang="pt-BR" sz="3000" dirty="0" smtClean="0">
                <a:latin typeface="Calibri" pitchFamily="34" charset="0"/>
                <a:cs typeface="Calibri" pitchFamily="34" charset="0"/>
              </a:rPr>
              <a:t>custo </a:t>
            </a:r>
            <a:r>
              <a:rPr lang="pt-BR" sz="3000" dirty="0">
                <a:latin typeface="Calibri" pitchFamily="34" charset="0"/>
                <a:cs typeface="Calibri" pitchFamily="34" charset="0"/>
              </a:rPr>
              <a:t>final é algo que melhorará muito a gestão </a:t>
            </a:r>
            <a:r>
              <a:rPr lang="pt-BR" sz="3000" dirty="0" smtClean="0">
                <a:latin typeface="Calibri" pitchFamily="34" charset="0"/>
                <a:cs typeface="Calibri" pitchFamily="34" charset="0"/>
              </a:rPr>
              <a:t>de</a:t>
            </a:r>
          </a:p>
          <a:p>
            <a:pPr>
              <a:buNone/>
            </a:pPr>
            <a:r>
              <a:rPr lang="pt-BR" sz="3000" dirty="0" smtClean="0">
                <a:latin typeface="Calibri" pitchFamily="34" charset="0"/>
                <a:cs typeface="Calibri" pitchFamily="34" charset="0"/>
              </a:rPr>
              <a:t>certos </a:t>
            </a:r>
            <a:r>
              <a:rPr lang="pt-BR" sz="3000" dirty="0">
                <a:latin typeface="Calibri" pitchFamily="34" charset="0"/>
                <a:cs typeface="Calibri" pitchFamily="34" charset="0"/>
              </a:rPr>
              <a:t>setores. É especulado que no futuro </a:t>
            </a:r>
            <a:r>
              <a:rPr lang="pt-BR" sz="3000" dirty="0" smtClean="0">
                <a:latin typeface="Calibri" pitchFamily="34" charset="0"/>
                <a:cs typeface="Calibri" pitchFamily="34" charset="0"/>
              </a:rPr>
              <a:t>essa</a:t>
            </a:r>
          </a:p>
          <a:p>
            <a:pPr>
              <a:buNone/>
            </a:pPr>
            <a:r>
              <a:rPr lang="pt-BR" sz="3000" dirty="0" smtClean="0">
                <a:latin typeface="Calibri" pitchFamily="34" charset="0"/>
                <a:cs typeface="Calibri" pitchFamily="34" charset="0"/>
              </a:rPr>
              <a:t>tecnologia </a:t>
            </a:r>
            <a:r>
              <a:rPr lang="pt-BR" sz="3000" dirty="0">
                <a:latin typeface="Calibri" pitchFamily="34" charset="0"/>
                <a:cs typeface="Calibri" pitchFamily="34" charset="0"/>
              </a:rPr>
              <a:t>seja implementada com mais </a:t>
            </a:r>
            <a:r>
              <a:rPr lang="pt-BR" sz="3000" dirty="0" smtClean="0">
                <a:latin typeface="Calibri" pitchFamily="34" charset="0"/>
                <a:cs typeface="Calibri" pitchFamily="34" charset="0"/>
              </a:rPr>
              <a:t>facilidade</a:t>
            </a:r>
          </a:p>
          <a:p>
            <a:pPr>
              <a:buNone/>
            </a:pPr>
            <a:r>
              <a:rPr lang="pt-BR" sz="3000" dirty="0" smtClean="0">
                <a:latin typeface="Calibri" pitchFamily="34" charset="0"/>
                <a:cs typeface="Calibri" pitchFamily="34" charset="0"/>
              </a:rPr>
              <a:t>pois </a:t>
            </a:r>
            <a:r>
              <a:rPr lang="pt-BR" sz="3000" dirty="0">
                <a:latin typeface="Calibri" pitchFamily="34" charset="0"/>
                <a:cs typeface="Calibri" pitchFamily="34" charset="0"/>
              </a:rPr>
              <a:t>seu custo cairá e ela se tornará mais </a:t>
            </a:r>
            <a:r>
              <a:rPr lang="pt-BR" sz="3000" dirty="0" smtClean="0">
                <a:latin typeface="Calibri" pitchFamily="34" charset="0"/>
                <a:cs typeface="Calibri" pitchFamily="34" charset="0"/>
              </a:rPr>
              <a:t>eficiente</a:t>
            </a:r>
          </a:p>
          <a:p>
            <a:pPr>
              <a:buNone/>
            </a:pPr>
            <a:r>
              <a:rPr lang="pt-BR" sz="3000" dirty="0" smtClean="0">
                <a:latin typeface="Calibri" pitchFamily="34" charset="0"/>
                <a:cs typeface="Calibri" pitchFamily="34" charset="0"/>
              </a:rPr>
              <a:t>mas </a:t>
            </a:r>
            <a:r>
              <a:rPr lang="pt-BR" sz="3000" dirty="0">
                <a:latin typeface="Calibri" pitchFamily="34" charset="0"/>
                <a:cs typeface="Calibri" pitchFamily="34" charset="0"/>
              </a:rPr>
              <a:t>para o RFID funcionar de fato é necessário </a:t>
            </a:r>
            <a:r>
              <a:rPr lang="pt-BR" sz="3000" dirty="0" smtClean="0">
                <a:latin typeface="Calibri" pitchFamily="34" charset="0"/>
                <a:cs typeface="Calibri" pitchFamily="34" charset="0"/>
              </a:rPr>
              <a:t>uma</a:t>
            </a:r>
          </a:p>
          <a:p>
            <a:pPr>
              <a:buNone/>
            </a:pPr>
            <a:r>
              <a:rPr lang="pt-BR" sz="3000" dirty="0" smtClean="0">
                <a:latin typeface="Calibri" pitchFamily="34" charset="0"/>
                <a:cs typeface="Calibri" pitchFamily="34" charset="0"/>
              </a:rPr>
              <a:t>padronização </a:t>
            </a:r>
            <a:r>
              <a:rPr lang="pt-BR" sz="3000" dirty="0">
                <a:latin typeface="Calibri" pitchFamily="34" charset="0"/>
                <a:cs typeface="Calibri" pitchFamily="34" charset="0"/>
              </a:rPr>
              <a:t>global, de modo a facilitar </a:t>
            </a:r>
            <a:r>
              <a:rPr lang="pt-BR" sz="3000" dirty="0" smtClean="0">
                <a:latin typeface="Calibri" pitchFamily="34" charset="0"/>
                <a:cs typeface="Calibri" pitchFamily="34" charset="0"/>
              </a:rPr>
              <a:t>suas</a:t>
            </a:r>
          </a:p>
          <a:p>
            <a:pPr>
              <a:buNone/>
            </a:pPr>
            <a:r>
              <a:rPr lang="pt-BR" sz="3000" dirty="0" smtClean="0">
                <a:latin typeface="Calibri" pitchFamily="34" charset="0"/>
                <a:cs typeface="Calibri" pitchFamily="34" charset="0"/>
              </a:rPr>
              <a:t>aplicações</a:t>
            </a:r>
            <a:r>
              <a:rPr lang="pt-BR" sz="3000" dirty="0">
                <a:latin typeface="Calibri" pitchFamily="34" charset="0"/>
                <a:cs typeface="Calibri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7843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5736" y="2636912"/>
            <a:ext cx="8686800" cy="838200"/>
          </a:xfrm>
        </p:spPr>
        <p:txBody>
          <a:bodyPr>
            <a:noAutofit/>
          </a:bodyPr>
          <a:lstStyle/>
          <a:p>
            <a:r>
              <a:rPr lang="pt-BR" sz="6000" dirty="0" smtClean="0"/>
              <a:t>Perguntas </a:t>
            </a:r>
            <a:br>
              <a:rPr lang="pt-BR" sz="6000" dirty="0" smtClean="0"/>
            </a:br>
            <a:r>
              <a:rPr lang="pt-BR" sz="6000" dirty="0" smtClean="0"/>
              <a:t>         e </a:t>
            </a:r>
            <a:br>
              <a:rPr lang="pt-BR" sz="6000" dirty="0" smtClean="0"/>
            </a:br>
            <a:r>
              <a:rPr lang="pt-BR" sz="6000" dirty="0" smtClean="0"/>
              <a:t>respostas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3638177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3528" y="2348880"/>
            <a:ext cx="8686800" cy="838200"/>
          </a:xfrm>
        </p:spPr>
        <p:txBody>
          <a:bodyPr>
            <a:noAutofit/>
          </a:bodyPr>
          <a:lstStyle/>
          <a:p>
            <a:r>
              <a:rPr lang="pt-BR" sz="4000" b="1" dirty="0"/>
              <a:t>1) O RFID é uma tecnologia recente? O que motivou a sua criação? </a:t>
            </a:r>
            <a:endParaRPr lang="pt-BR" sz="40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5656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As tecnologias que usam o chip para o processamento de informações, como as etiquetas inteligentes, pode-se dizer que são recentes pois estudos nessa área surgiram na década de 80. Porém o princípio do RFID, que é a identificação de objetos por </a:t>
            </a:r>
            <a:r>
              <a:rPr lang="pt-BR" dirty="0" err="1"/>
              <a:t>rádiofrequência</a:t>
            </a:r>
            <a:r>
              <a:rPr lang="pt-BR" dirty="0"/>
              <a:t>, surgiu na Segunda Guerra Mundial quando radares enviavam sinais de rádio para identificar aviões, e aqueles os identificavam como aliados quando estes realizassem manobras mudando o sinal de resposta </a:t>
            </a:r>
            <a:r>
              <a:rPr lang="pt-BR" dirty="0" smtClean="0"/>
              <a:t>captado.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7734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686800" cy="838200"/>
          </a:xfrm>
        </p:spPr>
        <p:txBody>
          <a:bodyPr>
            <a:noAutofit/>
          </a:bodyPr>
          <a:lstStyle/>
          <a:p>
            <a:r>
              <a:rPr lang="pt-BR" sz="4000" b="1" dirty="0"/>
              <a:t>2) Porque o RFID é considerado a tecnologia do futuro na identificação de objetos?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412566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Por ser uma tecnologia relativamente nova seus custos de produção ainda são altos, o que faz com que outras sejam usadas atualmente, como o código de barras. Como toda tecnologia de informação ela tende a baratear, e como vimos suas vantagens </a:t>
            </a:r>
            <a:r>
              <a:rPr lang="pt-BR" dirty="0" err="1"/>
              <a:t>sao</a:t>
            </a:r>
            <a:r>
              <a:rPr lang="pt-BR" dirty="0"/>
              <a:t> inúmeras em relação a outras tecnologias de identificação, possibilitando dessa forma um aumento da sua oferta no mercado.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88946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3224" y="278092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sz="4400" b="1" dirty="0"/>
              <a:t>3) Porque no tipo de comunicação sequencial é necessário o uso de um armazenador de energia(capacitor, por exemplo) para que a comunicação seja realizada com sucesso? 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28286054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556792"/>
            <a:ext cx="8686800" cy="4525963"/>
          </a:xfrm>
        </p:spPr>
        <p:txBody>
          <a:bodyPr/>
          <a:lstStyle/>
          <a:p>
            <a:r>
              <a:rPr lang="pt-BR" dirty="0"/>
              <a:t>Na comunicação sequencial os sinais são enviados simultaneamente, no entanto quando a antena/leitor termina de enviar suas informações este interrompe a emissão de sinal, por isso a necessidade do uso de um capacitor, uma vez que a </a:t>
            </a:r>
            <a:r>
              <a:rPr lang="pt-BR" dirty="0" err="1"/>
              <a:t>trasmissão</a:t>
            </a:r>
            <a:r>
              <a:rPr lang="pt-BR" dirty="0"/>
              <a:t> da etiqueta para a antena/leitor ocorre em pausas(pulsos) gerando dessa forma um atraso.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03708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2636912"/>
            <a:ext cx="8686800" cy="838200"/>
          </a:xfrm>
        </p:spPr>
        <p:txBody>
          <a:bodyPr>
            <a:noAutofit/>
          </a:bodyPr>
          <a:lstStyle/>
          <a:p>
            <a:r>
              <a:rPr lang="pt-BR" sz="4000" b="1" dirty="0"/>
              <a:t>4) Cite 3 vantagens e desvantagens da tecnologia RFID. 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0035699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Vantagens: </a:t>
            </a:r>
            <a:br>
              <a:rPr lang="pt-BR" dirty="0"/>
            </a:br>
            <a:r>
              <a:rPr lang="pt-BR" dirty="0"/>
              <a:t>Capacidade de armazenamento, leitura e envio de dados. Não necessita proximidade da leitora para reconhecimento dos dados</a:t>
            </a:r>
            <a:r>
              <a:rPr lang="pt-BR" dirty="0" smtClean="0"/>
              <a:t>. Prevenção </a:t>
            </a:r>
            <a:r>
              <a:rPr lang="pt-BR" dirty="0"/>
              <a:t>de roubos e falsificação de mercadorias. Precisão nas informações e velocidade de envio. 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Desvantagens: </a:t>
            </a:r>
            <a:br>
              <a:rPr lang="pt-BR" dirty="0"/>
            </a:br>
            <a:r>
              <a:rPr lang="pt-BR" dirty="0"/>
              <a:t>Custo final elevado. Invasão de privacidade. Processamento e Energia. Miniaturização.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042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RFID- Radio Frequency Identification</a:t>
            </a:r>
          </a:p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Desenvolvido no MIT nos anos 80</a:t>
            </a:r>
          </a:p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Historicamente pode-se dizer que surgiu durante a Segunda Guerra Mundial</a:t>
            </a:r>
          </a:p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Logo após seguiram as pesquisas para a identificação de objetos em movimento</a:t>
            </a:r>
          </a:p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Termo genérico que utiliza rádio frequência, porém a tecnologia mais comum utiliza microchip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068960"/>
            <a:ext cx="8686800" cy="838200"/>
          </a:xfrm>
        </p:spPr>
        <p:txBody>
          <a:bodyPr>
            <a:noAutofit/>
          </a:bodyPr>
          <a:lstStyle/>
          <a:p>
            <a:r>
              <a:rPr lang="pt-BR" sz="4000" b="1" dirty="0"/>
              <a:t>5) No que diz respeito a segurança, cite pelo menos uma fraqueza relativa a cada uma das 4 zonas e possíveis soluções ? 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7576411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238746"/>
            <a:ext cx="8686800" cy="561925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t-BR" sz="6300" dirty="0"/>
              <a:t>Zona 1 - Identificador: Não encriptamento dos dados armazenados na etiqueta. Solução: Aumento da vigilância para evitar acessos físicos indesejados. Criptografar os dados antes de armazena-los. </a:t>
            </a:r>
            <a:br>
              <a:rPr lang="pt-BR" sz="6300" dirty="0"/>
            </a:br>
            <a:r>
              <a:rPr lang="pt-BR" sz="6300" dirty="0"/>
              <a:t>Zona 2 - Leitor: Informações não criptografadas trafegadas entre o leitor e o identificador. A segunda diz respeito a não autenticação dos identificadores por parte dos leitores. Solução: A comunicação entre os leitores e identificadores pode ser criptografada</a:t>
            </a:r>
            <a:r>
              <a:rPr lang="pt-BR" sz="6300" dirty="0" smtClean="0"/>
              <a:t>. Dificultar </a:t>
            </a:r>
            <a:r>
              <a:rPr lang="pt-BR" sz="6300" dirty="0"/>
              <a:t>ao máximo que terceiros tenham acesso a rede sem fio através do aumento da segurança</a:t>
            </a:r>
            <a:r>
              <a:rPr lang="pt-BR" sz="6300" dirty="0" smtClean="0"/>
              <a:t>. Autenticar </a:t>
            </a:r>
            <a:r>
              <a:rPr lang="pt-BR" sz="6300" dirty="0"/>
              <a:t>os identificadores. </a:t>
            </a:r>
            <a:br>
              <a:rPr lang="pt-BR" sz="6300" dirty="0"/>
            </a:br>
            <a:r>
              <a:rPr lang="pt-BR" sz="6300" dirty="0"/>
              <a:t>Zona 3 - Serviços: Interceptação o a fonte de dados da empresa. Solução: Implementação de um controle de acesso a rede</a:t>
            </a:r>
            <a:r>
              <a:rPr lang="pt-BR" sz="6300" dirty="0" smtClean="0"/>
              <a:t>. Utilização </a:t>
            </a:r>
            <a:r>
              <a:rPr lang="pt-BR" sz="6300" dirty="0"/>
              <a:t>de um sistema que possa detectar a presença de intrusos </a:t>
            </a:r>
            <a:br>
              <a:rPr lang="pt-BR" sz="6300" dirty="0"/>
            </a:br>
            <a:r>
              <a:rPr lang="pt-BR" sz="6300" dirty="0"/>
              <a:t>Zona 4 - Sistema de Informação: Rastreamento da conexão de um indivíduo a outros sistemas de informação.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10680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8686800" cy="838200"/>
          </a:xfrm>
        </p:spPr>
        <p:txBody>
          <a:bodyPr/>
          <a:lstStyle/>
          <a:p>
            <a:r>
              <a:rPr lang="pt-BR" dirty="0" smtClean="0"/>
              <a:t>Referências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dirty="0"/>
              <a:t>•</a:t>
            </a:r>
            <a:r>
              <a:rPr lang="pt-BR" u="sng" dirty="0"/>
              <a:t> http://radio-frequency.blogspot.com.br/ 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•</a:t>
            </a:r>
            <a:r>
              <a:rPr lang="pt-BR" u="sng" dirty="0"/>
              <a:t> </a:t>
            </a:r>
            <a:r>
              <a:rPr lang="pt-BR" u="sng" dirty="0" smtClean="0"/>
              <a:t>ttp</a:t>
            </a:r>
            <a:r>
              <a:rPr lang="pt-BR" u="sng" dirty="0"/>
              <a:t>://pt.wikipedia.org/wiki/Identifica%C3%A7%C3%A3o_por_radiofrequ%C3%AAncia#Aplica.C3.A7.C3.B5es 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•</a:t>
            </a:r>
            <a:r>
              <a:rPr lang="pt-BR" u="sng" dirty="0"/>
              <a:t> http://www.wirelessbrasil.org/wirelessbr/colaboradores/sandra_santana/rfid_02.html 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•</a:t>
            </a:r>
            <a:r>
              <a:rPr lang="pt-BR" u="sng" dirty="0"/>
              <a:t> http://www.rfidbr.com.br/ 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•</a:t>
            </a:r>
            <a:r>
              <a:rPr lang="pt-BR" u="sng" dirty="0"/>
              <a:t> http://br.monografias.com/trabalhos3/rfid-identificacao-radiofrequencia/rfid-identificacao-radiofrequencia2.shtml 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•</a:t>
            </a:r>
            <a:r>
              <a:rPr lang="pt-BR" u="sng" dirty="0"/>
              <a:t> http://www.rfidsystems.com.br/centro_educacional_o_que_e_rfid.php 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•</a:t>
            </a:r>
            <a:r>
              <a:rPr lang="pt-BR" u="sng" dirty="0"/>
              <a:t> http://www.logisticadescomplicada.com/rfid-e-seus-impactos-na-logistica/ 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•</a:t>
            </a:r>
            <a:r>
              <a:rPr lang="pt-BR" u="sng" dirty="0"/>
              <a:t> http://www.unibero.edu.br/download/revistaeletronica/Set04_Artigos/A%20Tecnologia%20RFID%20-%20BSI.pdf 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9484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ttp://www.ready.com.br/imgprodutos/rfid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643050"/>
            <a:ext cx="592935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Etiqueta que utiliza RFID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Funcionamento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Através de um microchip, o sinal é capturado através de uma antena, processado( filtrado ) e então realiza a comunicação com o sistema de interesse( banco de dados )</a:t>
            </a:r>
          </a:p>
          <a:p>
            <a:r>
              <a:rPr lang="pt-BR" sz="3000" dirty="0" smtClean="0">
                <a:latin typeface="Calibri" pitchFamily="34" charset="0"/>
                <a:cs typeface="Calibri" pitchFamily="34" charset="0"/>
              </a:rPr>
              <a:t>Pode trabalhar com três faixas de </a:t>
            </a:r>
            <a:r>
              <a:rPr lang="pt-BR" sz="3000" dirty="0" err="1" smtClean="0">
                <a:latin typeface="Calibri" pitchFamily="34" charset="0"/>
                <a:cs typeface="Calibri" pitchFamily="34" charset="0"/>
              </a:rPr>
              <a:t>frequência</a:t>
            </a:r>
            <a:r>
              <a:rPr lang="pt-BR" sz="3000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pt-BR" sz="30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3000" dirty="0" smtClean="0">
                <a:latin typeface="Calibri" pitchFamily="34" charset="0"/>
                <a:cs typeface="Calibri" pitchFamily="34" charset="0"/>
              </a:rPr>
              <a:t>baixas, médias e altas.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Tabela de frequências de funcionamento de um RFID de microchip</a:t>
            </a:r>
            <a:endParaRPr lang="pt-BR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57158" y="1428736"/>
          <a:ext cx="8358246" cy="5143537"/>
        </p:xfrm>
        <a:graphic>
          <a:graphicData uri="http://schemas.openxmlformats.org/drawingml/2006/table">
            <a:tbl>
              <a:tblPr/>
              <a:tblGrid>
                <a:gridCol w="2147628"/>
                <a:gridCol w="3345149"/>
                <a:gridCol w="2865469"/>
              </a:tblGrid>
              <a:tr h="791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Calibri"/>
                          <a:ea typeface="Calibri"/>
                          <a:cs typeface="Times New Roman"/>
                        </a:rPr>
                        <a:t>Faixa de Frequência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Calibri"/>
                          <a:ea typeface="Calibri"/>
                          <a:cs typeface="Times New Roman"/>
                        </a:rPr>
                        <a:t>Características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Calibri"/>
                          <a:ea typeface="Calibri"/>
                          <a:cs typeface="Times New Roman"/>
                        </a:rPr>
                        <a:t>Algumas Aplicações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26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Times New Roman"/>
                        </a:rPr>
                        <a:t>Baixa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Times New Roman"/>
                        </a:rPr>
                        <a:t>100 a 500KHz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Times New Roman"/>
                        </a:rPr>
                        <a:t>Baixo raio de alcance de leitura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Times New Roman"/>
                        </a:rPr>
                        <a:t>Baixo custo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Times New Roman"/>
                        </a:rPr>
                        <a:t>Baixa velocidade de leitura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Times New Roman"/>
                        </a:rPr>
                        <a:t>Identificação de Animais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Times New Roman"/>
                        </a:rPr>
                        <a:t>Depósitos de Almoxarifados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Times New Roman"/>
                        </a:rPr>
                        <a:t>Garagens de Veículos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26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Times New Roman"/>
                        </a:rPr>
                        <a:t>Média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Times New Roman"/>
                        </a:rPr>
                        <a:t>10 a 15MHz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Times New Roman"/>
                        </a:rPr>
                        <a:t>Médio raio de alcance de leitura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Times New Roman"/>
                        </a:rPr>
                        <a:t>Custo razoável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Times New Roman"/>
                        </a:rPr>
                        <a:t>Média velocidade de leitura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Times New Roman"/>
                        </a:rPr>
                        <a:t>Smartcards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69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Times New Roman"/>
                        </a:rPr>
                        <a:t>Alta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Times New Roman"/>
                        </a:rPr>
                        <a:t>850 a 950MHz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Times New Roman"/>
                        </a:rPr>
                        <a:t>2,4 a 5,8GHz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Times New Roman"/>
                        </a:rPr>
                        <a:t>Grande raio alcance de leitura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Times New Roman"/>
                        </a:rPr>
                        <a:t>Alto custo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Calibri"/>
                          <a:ea typeface="Calibri"/>
                          <a:cs typeface="Times New Roman"/>
                        </a:rPr>
                        <a:t>Alta velocidade de Leitura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Times New Roman"/>
                        </a:rPr>
                        <a:t>Monitoramento de veículo em trânsito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Componentes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err="1" smtClean="0">
                <a:latin typeface="Calibri" pitchFamily="34" charset="0"/>
                <a:cs typeface="Calibri" pitchFamily="34" charset="0"/>
              </a:rPr>
              <a:t>Tag</a:t>
            </a:r>
            <a:r>
              <a:rPr lang="pt-BR" b="1" dirty="0" smtClean="0">
                <a:latin typeface="Calibri" pitchFamily="34" charset="0"/>
                <a:cs typeface="Calibri" pitchFamily="34" charset="0"/>
              </a:rPr>
              <a:t> ou </a:t>
            </a:r>
            <a:r>
              <a:rPr lang="pt-BR" b="1" dirty="0" err="1" smtClean="0">
                <a:latin typeface="Calibri" pitchFamily="34" charset="0"/>
                <a:cs typeface="Calibri" pitchFamily="34" charset="0"/>
              </a:rPr>
              <a:t>transponder</a:t>
            </a: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b="1" dirty="0" smtClean="0"/>
              <a:t> 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Principal componente</a:t>
            </a:r>
          </a:p>
          <a:p>
            <a:pPr>
              <a:buFont typeface="Wingdings" pitchFamily="2" charset="2"/>
              <a:buChar char="ü"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Recebe as transmissões</a:t>
            </a:r>
          </a:p>
          <a:p>
            <a:pPr>
              <a:buFont typeface="Wingdings" pitchFamily="2" charset="2"/>
              <a:buChar char="ü"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Composto de uma antena e um microchip, com uma memória que armazena de 96 bits a 32 </a:t>
            </a:r>
            <a:r>
              <a:rPr lang="pt-BR" dirty="0" err="1" smtClean="0">
                <a:latin typeface="Calibri" pitchFamily="34" charset="0"/>
                <a:cs typeface="Calibri" pitchFamily="34" charset="0"/>
              </a:rPr>
              <a:t>kbits</a:t>
            </a: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Os </a:t>
            </a:r>
            <a:r>
              <a:rPr lang="pt-BR" dirty="0" err="1" smtClean="0">
                <a:latin typeface="Calibri" pitchFamily="34" charset="0"/>
                <a:cs typeface="Calibri" pitchFamily="34" charset="0"/>
              </a:rPr>
              <a:t>tags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são fabricados a partir de um material substrato( PVC, PET ) e as antenas, de material condutivo, ligadas ao chip e tudo e revestido de um material para proteção externa.</a:t>
            </a:r>
            <a:r>
              <a:rPr lang="pt-BR" b="1" dirty="0" smtClean="0">
                <a:latin typeface="Calibri" pitchFamily="34" charset="0"/>
                <a:cs typeface="Calibri" pitchFamily="34" charset="0"/>
              </a:rPr>
              <a:t>     </a:t>
            </a:r>
            <a:endParaRPr lang="pt-BR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Componentes( 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 smtClean="0">
                <a:latin typeface="Calibri" pitchFamily="34" charset="0"/>
                <a:cs typeface="Calibri" pitchFamily="34" charset="0"/>
              </a:rPr>
              <a:t>Leitor ou </a:t>
            </a:r>
            <a:r>
              <a:rPr lang="pt-BR" b="1" dirty="0" err="1" smtClean="0">
                <a:latin typeface="Calibri" pitchFamily="34" charset="0"/>
                <a:cs typeface="Calibri" pitchFamily="34" charset="0"/>
              </a:rPr>
              <a:t>transponder</a:t>
            </a:r>
            <a:endParaRPr lang="pt-BR" b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 Emite energia eletromagnética a ser respondida pelo </a:t>
            </a:r>
            <a:r>
              <a:rPr lang="pt-BR" dirty="0" err="1" smtClean="0">
                <a:latin typeface="Calibri" pitchFamily="34" charset="0"/>
                <a:cs typeface="Calibri" pitchFamily="34" charset="0"/>
              </a:rPr>
              <a:t>tag</a:t>
            </a: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r>
              <a:rPr lang="pt-BR" b="1" dirty="0" smtClean="0">
                <a:latin typeface="Calibri" pitchFamily="34" charset="0"/>
                <a:cs typeface="Calibri" pitchFamily="34" charset="0"/>
              </a:rPr>
              <a:t>Antena</a:t>
            </a:r>
          </a:p>
          <a:p>
            <a:pPr>
              <a:buFont typeface="Wingdings" pitchFamily="2" charset="2"/>
              <a:buChar char="ü"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 Pertencente tanto ao </a:t>
            </a:r>
            <a:r>
              <a:rPr lang="pt-BR" dirty="0" err="1" smtClean="0">
                <a:latin typeface="Calibri" pitchFamily="34" charset="0"/>
                <a:cs typeface="Calibri" pitchFamily="34" charset="0"/>
              </a:rPr>
              <a:t>tag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quanto ao leitor</a:t>
            </a:r>
          </a:p>
          <a:p>
            <a:pPr>
              <a:buFont typeface="Wingdings" pitchFamily="2" charset="2"/>
              <a:buChar char="ü"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Ler ou escreve informação</a:t>
            </a:r>
          </a:p>
          <a:p>
            <a:pPr>
              <a:buFont typeface="Wingdings" pitchFamily="2" charset="2"/>
              <a:buChar char="ü"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Antena, </a:t>
            </a:r>
            <a:r>
              <a:rPr lang="pt-BR" dirty="0" err="1" smtClean="0">
                <a:latin typeface="Calibri" pitchFamily="34" charset="0"/>
                <a:cs typeface="Calibri" pitchFamily="34" charset="0"/>
              </a:rPr>
              <a:t>transceiver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e decodificador no mesmo invólucro         “ leitor”       aplicações de pequeno alcance</a:t>
            </a:r>
          </a:p>
          <a:p>
            <a:pPr>
              <a:buFont typeface="Wingdings" pitchFamily="2" charset="2"/>
              <a:buChar char="ü"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Para aplicações de maior alcance, a antena se liga ao </a:t>
            </a:r>
            <a:r>
              <a:rPr lang="pt-BR" dirty="0" err="1" smtClean="0">
                <a:latin typeface="Calibri" pitchFamily="34" charset="0"/>
                <a:cs typeface="Calibri" pitchFamily="34" charset="0"/>
              </a:rPr>
              <a:t>transceiver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 através de um cabo coaxial</a:t>
            </a:r>
          </a:p>
          <a:p>
            <a:pPr>
              <a:buFont typeface="Wingdings" pitchFamily="2" charset="2"/>
              <a:buChar char="ü"/>
            </a:pPr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2500298" y="4714884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4"/>
          <p:cNvSpPr/>
          <p:nvPr/>
        </p:nvSpPr>
        <p:spPr>
          <a:xfrm>
            <a:off x="4357686" y="4714884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    Funcionamento (ilustração )</a:t>
            </a:r>
            <a:endParaRPr lang="pt-BR" dirty="0"/>
          </a:p>
        </p:txBody>
      </p:sp>
      <p:pic>
        <p:nvPicPr>
          <p:cNvPr id="4" name="Imagem 3" descr="funcionamento RFID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600" y="1412776"/>
            <a:ext cx="7191920" cy="5166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175</TotalTime>
  <Words>1003</Words>
  <Application>Microsoft Office PowerPoint</Application>
  <PresentationFormat>Apresentação na tela (4:3)</PresentationFormat>
  <Paragraphs>140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Viagem</vt:lpstr>
      <vt:lpstr>RFID</vt:lpstr>
      <vt:lpstr>Introdução</vt:lpstr>
      <vt:lpstr>O que é?</vt:lpstr>
      <vt:lpstr>Etiqueta que utiliza RFID</vt:lpstr>
      <vt:lpstr>Funcionamento</vt:lpstr>
      <vt:lpstr>Tabela de frequências de funcionamento de um RFID de microchip</vt:lpstr>
      <vt:lpstr>Componentes</vt:lpstr>
      <vt:lpstr>Componentes( cont.)</vt:lpstr>
      <vt:lpstr>    Funcionamento (ilustração )</vt:lpstr>
      <vt:lpstr>Classificação das Tags</vt:lpstr>
      <vt:lpstr>Modos de Comunicação</vt:lpstr>
      <vt:lpstr>Memória e Processamento</vt:lpstr>
      <vt:lpstr>Segurança</vt:lpstr>
      <vt:lpstr>Vantagens</vt:lpstr>
      <vt:lpstr>Desvantagens</vt:lpstr>
      <vt:lpstr>Aplicações</vt:lpstr>
      <vt:lpstr>Hospitalares e Veículos</vt:lpstr>
      <vt:lpstr>Identificação e Industrial</vt:lpstr>
      <vt:lpstr>Bibliotecas</vt:lpstr>
      <vt:lpstr>Conclusão</vt:lpstr>
      <vt:lpstr>Perguntas           e  respostas</vt:lpstr>
      <vt:lpstr>1) O RFID é uma tecnologia recente? O que motivou a sua criação? </vt:lpstr>
      <vt:lpstr>Apresentação do PowerPoint</vt:lpstr>
      <vt:lpstr>2) Porque o RFID é considerado a tecnologia do futuro na identificação de objetos?</vt:lpstr>
      <vt:lpstr>Apresentação do PowerPoint</vt:lpstr>
      <vt:lpstr> 3) Porque no tipo de comunicação sequencial é necessário o uso de um armazenador de energia(capacitor, por exemplo) para que a comunicação seja realizada com sucesso? </vt:lpstr>
      <vt:lpstr>Apresentação do PowerPoint</vt:lpstr>
      <vt:lpstr>4) Cite 3 vantagens e desvantagens da tecnologia RFID. </vt:lpstr>
      <vt:lpstr>Apresentação do PowerPoint</vt:lpstr>
      <vt:lpstr>5) No que diz respeito a segurança, cite pelo menos uma fraqueza relativa a cada uma das 4 zonas e possíveis soluções ? </vt:lpstr>
      <vt:lpstr>Apresentação do PowerPoint</vt:lpstr>
      <vt:lpstr>Referências Bibliográficas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</dc:title>
  <dc:creator>Leonardo</dc:creator>
  <cp:lastModifiedBy>Ygor</cp:lastModifiedBy>
  <cp:revision>20</cp:revision>
  <dcterms:created xsi:type="dcterms:W3CDTF">2012-05-23T16:53:18Z</dcterms:created>
  <dcterms:modified xsi:type="dcterms:W3CDTF">2012-05-25T14:51:49Z</dcterms:modified>
</cp:coreProperties>
</file>