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8" r:id="rId24"/>
    <p:sldId id="281" r:id="rId25"/>
    <p:sldId id="282" r:id="rId26"/>
    <p:sldId id="279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6A50B-53C1-4C45-B5F3-DB2C81C2B10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E4C903-32F3-4681-BB93-08311EB6616B}">
      <dgm:prSet phldrT="[Text]"/>
      <dgm:spPr/>
      <dgm:t>
        <a:bodyPr/>
        <a:lstStyle/>
        <a:p>
          <a:r>
            <a:rPr lang="pt-BR" dirty="0" smtClean="0"/>
            <a:t>ROM</a:t>
          </a:r>
          <a:endParaRPr lang="pt-BR" dirty="0"/>
        </a:p>
      </dgm:t>
    </dgm:pt>
    <dgm:pt modelId="{8E00F7D5-DFA0-4FAC-AE88-7E54B4982AAE}" type="parTrans" cxnId="{55005240-EEF0-4A54-8691-091C63883DAD}">
      <dgm:prSet/>
      <dgm:spPr/>
      <dgm:t>
        <a:bodyPr/>
        <a:lstStyle/>
        <a:p>
          <a:endParaRPr lang="pt-BR"/>
        </a:p>
      </dgm:t>
    </dgm:pt>
    <dgm:pt modelId="{A3EA5F56-A9AC-48C3-B5A1-A8FD0FF160FC}" type="sibTrans" cxnId="{55005240-EEF0-4A54-8691-091C63883DAD}">
      <dgm:prSet/>
      <dgm:spPr/>
      <dgm:t>
        <a:bodyPr/>
        <a:lstStyle/>
        <a:p>
          <a:endParaRPr lang="pt-BR"/>
        </a:p>
      </dgm:t>
    </dgm:pt>
    <dgm:pt modelId="{79A086AB-46CD-4EED-8963-B428E3019A2F}">
      <dgm:prSet phldrT="[Text]"/>
      <dgm:spPr/>
      <dgm:t>
        <a:bodyPr/>
        <a:lstStyle/>
        <a:p>
          <a:r>
            <a:rPr lang="pt-BR" dirty="0" smtClean="0"/>
            <a:t>EEPROM</a:t>
          </a:r>
          <a:endParaRPr lang="pt-BR" dirty="0"/>
        </a:p>
      </dgm:t>
    </dgm:pt>
    <dgm:pt modelId="{3AF0DC4B-3681-4262-A737-B1E48E936DCC}" type="parTrans" cxnId="{FD208CD6-9694-497B-AB55-CBBAA0266666}">
      <dgm:prSet/>
      <dgm:spPr/>
      <dgm:t>
        <a:bodyPr/>
        <a:lstStyle/>
        <a:p>
          <a:endParaRPr lang="pt-BR"/>
        </a:p>
      </dgm:t>
    </dgm:pt>
    <dgm:pt modelId="{B98B9DFD-69A6-4EBA-87D2-2210E096FCA7}" type="sibTrans" cxnId="{FD208CD6-9694-497B-AB55-CBBAA0266666}">
      <dgm:prSet/>
      <dgm:spPr/>
      <dgm:t>
        <a:bodyPr/>
        <a:lstStyle/>
        <a:p>
          <a:endParaRPr lang="pt-BR"/>
        </a:p>
      </dgm:t>
    </dgm:pt>
    <dgm:pt modelId="{74DEE37E-B837-4482-9B73-06C34725E322}">
      <dgm:prSet phldrT="[Text]"/>
      <dgm:spPr/>
      <dgm:t>
        <a:bodyPr/>
        <a:lstStyle/>
        <a:p>
          <a:r>
            <a:rPr lang="pt-BR" dirty="0" smtClean="0"/>
            <a:t>CPU</a:t>
          </a:r>
          <a:endParaRPr lang="pt-BR" dirty="0"/>
        </a:p>
      </dgm:t>
    </dgm:pt>
    <dgm:pt modelId="{B94A969E-E5AE-4DA7-A669-5D434EF0ED7B}" type="parTrans" cxnId="{1445763F-DE10-4219-A2F8-854982622CFF}">
      <dgm:prSet/>
      <dgm:spPr/>
      <dgm:t>
        <a:bodyPr/>
        <a:lstStyle/>
        <a:p>
          <a:endParaRPr lang="pt-BR"/>
        </a:p>
      </dgm:t>
    </dgm:pt>
    <dgm:pt modelId="{497120A9-C9DB-4792-B73B-10C1C47BA04F}" type="sibTrans" cxnId="{1445763F-DE10-4219-A2F8-854982622CFF}">
      <dgm:prSet/>
      <dgm:spPr/>
      <dgm:t>
        <a:bodyPr/>
        <a:lstStyle/>
        <a:p>
          <a:endParaRPr lang="pt-BR"/>
        </a:p>
      </dgm:t>
    </dgm:pt>
    <dgm:pt modelId="{9BA03B3C-0DB5-47E7-9AFC-AED407BE2D20}">
      <dgm:prSet phldrT="[Text]"/>
      <dgm:spPr/>
      <dgm:t>
        <a:bodyPr/>
        <a:lstStyle/>
        <a:p>
          <a:r>
            <a:rPr lang="pt-BR" dirty="0" smtClean="0"/>
            <a:t>RAM</a:t>
          </a:r>
          <a:endParaRPr lang="pt-BR" dirty="0"/>
        </a:p>
      </dgm:t>
    </dgm:pt>
    <dgm:pt modelId="{BA06A983-90D4-4D34-B797-22B7679C475A}" type="parTrans" cxnId="{86EFD70D-B7A3-47F1-8CA0-632AEAD40735}">
      <dgm:prSet/>
      <dgm:spPr/>
      <dgm:t>
        <a:bodyPr/>
        <a:lstStyle/>
        <a:p>
          <a:endParaRPr lang="pt-BR"/>
        </a:p>
      </dgm:t>
    </dgm:pt>
    <dgm:pt modelId="{3AEDDF86-3E99-440A-8943-DB230A7E967E}" type="sibTrans" cxnId="{86EFD70D-B7A3-47F1-8CA0-632AEAD40735}">
      <dgm:prSet/>
      <dgm:spPr/>
      <dgm:t>
        <a:bodyPr/>
        <a:lstStyle/>
        <a:p>
          <a:endParaRPr lang="pt-BR"/>
        </a:p>
      </dgm:t>
    </dgm:pt>
    <dgm:pt modelId="{3A688C66-2672-4FCC-AE8A-2B64D30A815D}">
      <dgm:prSet phldrT="[Text]"/>
      <dgm:spPr/>
      <dgm:t>
        <a:bodyPr/>
        <a:lstStyle/>
        <a:p>
          <a:endParaRPr lang="pt-BR" dirty="0"/>
        </a:p>
      </dgm:t>
    </dgm:pt>
    <dgm:pt modelId="{07AAA508-0A4C-4118-8313-3AD904705ABF}" type="sibTrans" cxnId="{A7257E0B-6898-400A-B819-02489EBFAA25}">
      <dgm:prSet/>
      <dgm:spPr/>
      <dgm:t>
        <a:bodyPr/>
        <a:lstStyle/>
        <a:p>
          <a:endParaRPr lang="pt-BR"/>
        </a:p>
      </dgm:t>
    </dgm:pt>
    <dgm:pt modelId="{EB5E9113-D53E-4D19-AFDF-1A7BEA41910F}" type="parTrans" cxnId="{A7257E0B-6898-400A-B819-02489EBFAA25}">
      <dgm:prSet/>
      <dgm:spPr/>
      <dgm:t>
        <a:bodyPr/>
        <a:lstStyle/>
        <a:p>
          <a:endParaRPr lang="pt-BR"/>
        </a:p>
      </dgm:t>
    </dgm:pt>
    <dgm:pt modelId="{D6A76B5A-4E98-4FBF-B789-09101F2E71AB}">
      <dgm:prSet phldrT="[Text]"/>
      <dgm:spPr/>
      <dgm:t>
        <a:bodyPr/>
        <a:lstStyle/>
        <a:p>
          <a:r>
            <a:rPr lang="pt-BR" dirty="0" smtClean="0"/>
            <a:t>Operações de entrada e saída</a:t>
          </a:r>
          <a:endParaRPr lang="pt-BR" dirty="0"/>
        </a:p>
      </dgm:t>
    </dgm:pt>
    <dgm:pt modelId="{9DC8A2AA-1B13-454F-9C2D-7D13315DD9E7}" type="parTrans" cxnId="{508EE593-F255-4BED-B25E-82E152069773}">
      <dgm:prSet/>
      <dgm:spPr/>
      <dgm:t>
        <a:bodyPr/>
        <a:lstStyle/>
        <a:p>
          <a:endParaRPr lang="pt-BR"/>
        </a:p>
      </dgm:t>
    </dgm:pt>
    <dgm:pt modelId="{2288293C-DF8E-4D3D-A6E4-1B42FAEA59BE}" type="sibTrans" cxnId="{508EE593-F255-4BED-B25E-82E152069773}">
      <dgm:prSet/>
      <dgm:spPr/>
      <dgm:t>
        <a:bodyPr/>
        <a:lstStyle/>
        <a:p>
          <a:endParaRPr lang="pt-BR"/>
        </a:p>
      </dgm:t>
    </dgm:pt>
    <dgm:pt modelId="{44B23323-E356-47B2-821C-4674003E1DC2}">
      <dgm:prSet phldrT="[Text]"/>
      <dgm:spPr/>
      <dgm:t>
        <a:bodyPr/>
        <a:lstStyle/>
        <a:p>
          <a:r>
            <a:rPr lang="pt-BR" dirty="0" smtClean="0"/>
            <a:t>Endereçamentos de memória dos registradores</a:t>
          </a:r>
          <a:endParaRPr lang="pt-BR" dirty="0"/>
        </a:p>
      </dgm:t>
    </dgm:pt>
    <dgm:pt modelId="{C4CBB7E3-DC27-4B05-89AE-A08C61F68BC4}" type="sibTrans" cxnId="{9294E935-6F17-4962-9560-8ED9E913E81A}">
      <dgm:prSet/>
      <dgm:spPr/>
      <dgm:t>
        <a:bodyPr/>
        <a:lstStyle/>
        <a:p>
          <a:endParaRPr lang="pt-BR"/>
        </a:p>
      </dgm:t>
    </dgm:pt>
    <dgm:pt modelId="{BCD73E78-A3E3-462E-9465-711288746CF4}" type="parTrans" cxnId="{9294E935-6F17-4962-9560-8ED9E913E81A}">
      <dgm:prSet/>
      <dgm:spPr/>
      <dgm:t>
        <a:bodyPr/>
        <a:lstStyle/>
        <a:p>
          <a:endParaRPr lang="pt-BR"/>
        </a:p>
      </dgm:t>
    </dgm:pt>
    <dgm:pt modelId="{4D18F96C-B8D3-4445-87B6-215FB24D5591}">
      <dgm:prSet phldrT="[Text]"/>
      <dgm:spPr/>
      <dgm:t>
        <a:bodyPr/>
        <a:lstStyle/>
        <a:p>
          <a:r>
            <a:rPr lang="pt-BR" dirty="0" smtClean="0"/>
            <a:t>Memória</a:t>
          </a:r>
          <a:endParaRPr lang="pt-BR" dirty="0"/>
        </a:p>
      </dgm:t>
    </dgm:pt>
    <dgm:pt modelId="{820A82F5-DCF0-4061-8902-8F70137D22ED}" type="sibTrans" cxnId="{FDFF1A12-1BFF-4E79-84D1-5CA2D23F0BF4}">
      <dgm:prSet/>
      <dgm:spPr/>
      <dgm:t>
        <a:bodyPr/>
        <a:lstStyle/>
        <a:p>
          <a:endParaRPr lang="pt-BR"/>
        </a:p>
      </dgm:t>
    </dgm:pt>
    <dgm:pt modelId="{A83EA24E-18D5-4218-ADFF-E61CE30C81FF}" type="parTrans" cxnId="{FDFF1A12-1BFF-4E79-84D1-5CA2D23F0BF4}">
      <dgm:prSet/>
      <dgm:spPr/>
      <dgm:t>
        <a:bodyPr/>
        <a:lstStyle/>
        <a:p>
          <a:endParaRPr lang="pt-BR"/>
        </a:p>
      </dgm:t>
    </dgm:pt>
    <dgm:pt modelId="{4753FB86-9ECF-4F33-BB34-1638B36BBEA0}" type="pres">
      <dgm:prSet presAssocID="{E6C6A50B-53C1-4C45-B5F3-DB2C81C2B1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4D5E4B-16D5-4168-A5AD-B9466602237C}" type="pres">
      <dgm:prSet presAssocID="{4D18F96C-B8D3-4445-87B6-215FB24D5591}" presName="linNode" presStyleCnt="0"/>
      <dgm:spPr/>
    </dgm:pt>
    <dgm:pt modelId="{6D84E3F5-DF85-4968-9B87-C502D50FE413}" type="pres">
      <dgm:prSet presAssocID="{4D18F96C-B8D3-4445-87B6-215FB24D559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C2E98A-010B-485C-B666-59CA6DEAF56F}" type="pres">
      <dgm:prSet presAssocID="{4D18F96C-B8D3-4445-87B6-215FB24D559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E5885B-A914-48B6-8845-0CDDCDC7C8F6}" type="pres">
      <dgm:prSet presAssocID="{820A82F5-DCF0-4061-8902-8F70137D22ED}" presName="sp" presStyleCnt="0"/>
      <dgm:spPr/>
    </dgm:pt>
    <dgm:pt modelId="{6B9A3DDC-EF35-493C-B0B2-F1A50DE9045C}" type="pres">
      <dgm:prSet presAssocID="{74DEE37E-B837-4482-9B73-06C34725E322}" presName="linNode" presStyleCnt="0"/>
      <dgm:spPr/>
    </dgm:pt>
    <dgm:pt modelId="{9E217295-B5D0-4745-8ED8-7E35BFE7D8CD}" type="pres">
      <dgm:prSet presAssocID="{74DEE37E-B837-4482-9B73-06C34725E32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FD2C14-6E0A-4BBB-8E5F-33C23B032F9E}" type="pres">
      <dgm:prSet presAssocID="{74DEE37E-B837-4482-9B73-06C34725E322}" presName="descendantText" presStyleLbl="alignAccFollowNode1" presStyleIdx="1" presStyleCnt="2" custLinFactNeighborX="-486" custLinFactNeighborY="25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94E935-6F17-4962-9560-8ED9E913E81A}" srcId="{74DEE37E-B837-4482-9B73-06C34725E322}" destId="{44B23323-E356-47B2-821C-4674003E1DC2}" srcOrd="2" destOrd="0" parTransId="{BCD73E78-A3E3-462E-9465-711288746CF4}" sibTransId="{C4CBB7E3-DC27-4B05-89AE-A08C61F68BC4}"/>
    <dgm:cxn modelId="{508EE593-F255-4BED-B25E-82E152069773}" srcId="{74DEE37E-B837-4482-9B73-06C34725E322}" destId="{D6A76B5A-4E98-4FBF-B789-09101F2E71AB}" srcOrd="1" destOrd="0" parTransId="{9DC8A2AA-1B13-454F-9C2D-7D13315DD9E7}" sibTransId="{2288293C-DF8E-4D3D-A6E4-1B42FAEA59BE}"/>
    <dgm:cxn modelId="{3ADD9B19-F469-4B1D-A344-3668A8CD03E6}" type="presOf" srcId="{D6A76B5A-4E98-4FBF-B789-09101F2E71AB}" destId="{66FD2C14-6E0A-4BBB-8E5F-33C23B032F9E}" srcOrd="0" destOrd="1" presId="urn:microsoft.com/office/officeart/2005/8/layout/vList5"/>
    <dgm:cxn modelId="{AAF3FCA9-635C-4182-BB91-956F518D97C0}" type="presOf" srcId="{3A688C66-2672-4FCC-AE8A-2B64D30A815D}" destId="{66FD2C14-6E0A-4BBB-8E5F-33C23B032F9E}" srcOrd="0" destOrd="0" presId="urn:microsoft.com/office/officeart/2005/8/layout/vList5"/>
    <dgm:cxn modelId="{ACBC144A-37ED-4ABD-99F6-FC6DD603CA2C}" type="presOf" srcId="{E6C6A50B-53C1-4C45-B5F3-DB2C81C2B105}" destId="{4753FB86-9ECF-4F33-BB34-1638B36BBEA0}" srcOrd="0" destOrd="0" presId="urn:microsoft.com/office/officeart/2005/8/layout/vList5"/>
    <dgm:cxn modelId="{BC377FAF-C05A-4FCF-BAAC-409558F6E496}" type="presOf" srcId="{4D18F96C-B8D3-4445-87B6-215FB24D5591}" destId="{6D84E3F5-DF85-4968-9B87-C502D50FE413}" srcOrd="0" destOrd="0" presId="urn:microsoft.com/office/officeart/2005/8/layout/vList5"/>
    <dgm:cxn modelId="{2855F50A-FD31-490D-B023-4D0FFABD9B7A}" type="presOf" srcId="{44B23323-E356-47B2-821C-4674003E1DC2}" destId="{66FD2C14-6E0A-4BBB-8E5F-33C23B032F9E}" srcOrd="0" destOrd="2" presId="urn:microsoft.com/office/officeart/2005/8/layout/vList5"/>
    <dgm:cxn modelId="{FD208CD6-9694-497B-AB55-CBBAA0266666}" srcId="{4D18F96C-B8D3-4445-87B6-215FB24D5591}" destId="{79A086AB-46CD-4EED-8963-B428E3019A2F}" srcOrd="1" destOrd="0" parTransId="{3AF0DC4B-3681-4262-A737-B1E48E936DCC}" sibTransId="{B98B9DFD-69A6-4EBA-87D2-2210E096FCA7}"/>
    <dgm:cxn modelId="{779B7268-6C0D-49B3-94E5-6D4B6E14E9C1}" type="presOf" srcId="{9BA03B3C-0DB5-47E7-9AFC-AED407BE2D20}" destId="{C8C2E98A-010B-485C-B666-59CA6DEAF56F}" srcOrd="0" destOrd="2" presId="urn:microsoft.com/office/officeart/2005/8/layout/vList5"/>
    <dgm:cxn modelId="{2B490B06-0A4F-4F1C-93A6-2B829F2B7E64}" type="presOf" srcId="{79A086AB-46CD-4EED-8963-B428E3019A2F}" destId="{C8C2E98A-010B-485C-B666-59CA6DEAF56F}" srcOrd="0" destOrd="1" presId="urn:microsoft.com/office/officeart/2005/8/layout/vList5"/>
    <dgm:cxn modelId="{FECF28BC-5B47-4A29-9E3A-1CBF92AE63E6}" type="presOf" srcId="{28E4C903-32F3-4681-BB93-08311EB6616B}" destId="{C8C2E98A-010B-485C-B666-59CA6DEAF56F}" srcOrd="0" destOrd="0" presId="urn:microsoft.com/office/officeart/2005/8/layout/vList5"/>
    <dgm:cxn modelId="{86EFD70D-B7A3-47F1-8CA0-632AEAD40735}" srcId="{4D18F96C-B8D3-4445-87B6-215FB24D5591}" destId="{9BA03B3C-0DB5-47E7-9AFC-AED407BE2D20}" srcOrd="2" destOrd="0" parTransId="{BA06A983-90D4-4D34-B797-22B7679C475A}" sibTransId="{3AEDDF86-3E99-440A-8943-DB230A7E967E}"/>
    <dgm:cxn modelId="{1445763F-DE10-4219-A2F8-854982622CFF}" srcId="{E6C6A50B-53C1-4C45-B5F3-DB2C81C2B105}" destId="{74DEE37E-B837-4482-9B73-06C34725E322}" srcOrd="1" destOrd="0" parTransId="{B94A969E-E5AE-4DA7-A669-5D434EF0ED7B}" sibTransId="{497120A9-C9DB-4792-B73B-10C1C47BA04F}"/>
    <dgm:cxn modelId="{C3A2661E-995F-4F8C-9ED7-291A68B88425}" type="presOf" srcId="{74DEE37E-B837-4482-9B73-06C34725E322}" destId="{9E217295-B5D0-4745-8ED8-7E35BFE7D8CD}" srcOrd="0" destOrd="0" presId="urn:microsoft.com/office/officeart/2005/8/layout/vList5"/>
    <dgm:cxn modelId="{A7257E0B-6898-400A-B819-02489EBFAA25}" srcId="{74DEE37E-B837-4482-9B73-06C34725E322}" destId="{3A688C66-2672-4FCC-AE8A-2B64D30A815D}" srcOrd="0" destOrd="0" parTransId="{EB5E9113-D53E-4D19-AFDF-1A7BEA41910F}" sibTransId="{07AAA508-0A4C-4118-8313-3AD904705ABF}"/>
    <dgm:cxn modelId="{FDFF1A12-1BFF-4E79-84D1-5CA2D23F0BF4}" srcId="{E6C6A50B-53C1-4C45-B5F3-DB2C81C2B105}" destId="{4D18F96C-B8D3-4445-87B6-215FB24D5591}" srcOrd="0" destOrd="0" parTransId="{A83EA24E-18D5-4218-ADFF-E61CE30C81FF}" sibTransId="{820A82F5-DCF0-4061-8902-8F70137D22ED}"/>
    <dgm:cxn modelId="{55005240-EEF0-4A54-8691-091C63883DAD}" srcId="{4D18F96C-B8D3-4445-87B6-215FB24D5591}" destId="{28E4C903-32F3-4681-BB93-08311EB6616B}" srcOrd="0" destOrd="0" parTransId="{8E00F7D5-DFA0-4FAC-AE88-7E54B4982AAE}" sibTransId="{A3EA5F56-A9AC-48C3-B5A1-A8FD0FF160FC}"/>
    <dgm:cxn modelId="{9279AAA6-75F3-4638-9D6A-BB2249EC1DE6}" type="presParOf" srcId="{4753FB86-9ECF-4F33-BB34-1638B36BBEA0}" destId="{464D5E4B-16D5-4168-A5AD-B9466602237C}" srcOrd="0" destOrd="0" presId="urn:microsoft.com/office/officeart/2005/8/layout/vList5"/>
    <dgm:cxn modelId="{EFC429C0-C1B5-4BBE-93A4-9B92C28E44B7}" type="presParOf" srcId="{464D5E4B-16D5-4168-A5AD-B9466602237C}" destId="{6D84E3F5-DF85-4968-9B87-C502D50FE413}" srcOrd="0" destOrd="0" presId="urn:microsoft.com/office/officeart/2005/8/layout/vList5"/>
    <dgm:cxn modelId="{076F4053-A095-43A3-B693-ADFC490B636D}" type="presParOf" srcId="{464D5E4B-16D5-4168-A5AD-B9466602237C}" destId="{C8C2E98A-010B-485C-B666-59CA6DEAF56F}" srcOrd="1" destOrd="0" presId="urn:microsoft.com/office/officeart/2005/8/layout/vList5"/>
    <dgm:cxn modelId="{D19E9761-9F6C-426D-AF4F-D44A8FF2DF81}" type="presParOf" srcId="{4753FB86-9ECF-4F33-BB34-1638B36BBEA0}" destId="{AFE5885B-A914-48B6-8845-0CDDCDC7C8F6}" srcOrd="1" destOrd="0" presId="urn:microsoft.com/office/officeart/2005/8/layout/vList5"/>
    <dgm:cxn modelId="{6F273E19-BC39-4AE7-80C2-1EB4F8FB0C33}" type="presParOf" srcId="{4753FB86-9ECF-4F33-BB34-1638B36BBEA0}" destId="{6B9A3DDC-EF35-493C-B0B2-F1A50DE9045C}" srcOrd="2" destOrd="0" presId="urn:microsoft.com/office/officeart/2005/8/layout/vList5"/>
    <dgm:cxn modelId="{9BFCA40E-1DCC-4BB2-9F75-D84F46989569}" type="presParOf" srcId="{6B9A3DDC-EF35-493C-B0B2-F1A50DE9045C}" destId="{9E217295-B5D0-4745-8ED8-7E35BFE7D8CD}" srcOrd="0" destOrd="0" presId="urn:microsoft.com/office/officeart/2005/8/layout/vList5"/>
    <dgm:cxn modelId="{D63CB268-7804-4E13-B407-41D3AF3335A8}" type="presParOf" srcId="{6B9A3DDC-EF35-493C-B0B2-F1A50DE9045C}" destId="{66FD2C14-6E0A-4BBB-8E5F-33C23B032F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80B2E-D268-45C2-BEF4-360D3B3DD4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D317C5-9F1A-456A-8CF8-E4F86C910307}">
      <dgm:prSet phldrT="[Text]"/>
      <dgm:spPr/>
      <dgm:t>
        <a:bodyPr/>
        <a:lstStyle/>
        <a:p>
          <a:r>
            <a:rPr lang="pt-BR" dirty="0" smtClean="0"/>
            <a:t>Com contato</a:t>
          </a:r>
          <a:endParaRPr lang="pt-BR" dirty="0"/>
        </a:p>
      </dgm:t>
    </dgm:pt>
    <dgm:pt modelId="{094EA6B4-EC32-408E-9A7E-A2726F363568}" type="parTrans" cxnId="{931D0CF3-DC0D-46EB-B6BA-815544E7F58D}">
      <dgm:prSet/>
      <dgm:spPr/>
      <dgm:t>
        <a:bodyPr/>
        <a:lstStyle/>
        <a:p>
          <a:endParaRPr lang="pt-BR"/>
        </a:p>
      </dgm:t>
    </dgm:pt>
    <dgm:pt modelId="{DD3315D7-A6B8-4E2A-8915-154202E550AC}" type="sibTrans" cxnId="{931D0CF3-DC0D-46EB-B6BA-815544E7F58D}">
      <dgm:prSet/>
      <dgm:spPr/>
      <dgm:t>
        <a:bodyPr/>
        <a:lstStyle/>
        <a:p>
          <a:endParaRPr lang="pt-BR"/>
        </a:p>
      </dgm:t>
    </dgm:pt>
    <dgm:pt modelId="{A5A3B8C8-A89F-40B6-ABBD-075FBA646C50}">
      <dgm:prSet phldrT="[Text]"/>
      <dgm:spPr/>
      <dgm:t>
        <a:bodyPr/>
        <a:lstStyle/>
        <a:p>
          <a:r>
            <a:rPr lang="pt-BR" dirty="0" smtClean="0"/>
            <a:t>Troca de informação por contato direto com o leitor;</a:t>
          </a:r>
          <a:endParaRPr lang="pt-BR" dirty="0"/>
        </a:p>
      </dgm:t>
    </dgm:pt>
    <dgm:pt modelId="{458FF203-A271-41F0-B68F-B4817EC8AB21}" type="parTrans" cxnId="{11909C67-55B7-41DE-BF7A-40A227C418CD}">
      <dgm:prSet/>
      <dgm:spPr/>
      <dgm:t>
        <a:bodyPr/>
        <a:lstStyle/>
        <a:p>
          <a:endParaRPr lang="pt-BR"/>
        </a:p>
      </dgm:t>
    </dgm:pt>
    <dgm:pt modelId="{E5FB8716-7BEC-450B-AC65-13E359670947}" type="sibTrans" cxnId="{11909C67-55B7-41DE-BF7A-40A227C418CD}">
      <dgm:prSet/>
      <dgm:spPr/>
      <dgm:t>
        <a:bodyPr/>
        <a:lstStyle/>
        <a:p>
          <a:endParaRPr lang="pt-BR"/>
        </a:p>
      </dgm:t>
    </dgm:pt>
    <dgm:pt modelId="{9C7BE83F-522B-41E2-82FE-DD3A2D70F312}">
      <dgm:prSet phldrT="[Text]"/>
      <dgm:spPr/>
      <dgm:t>
        <a:bodyPr/>
        <a:lstStyle/>
        <a:p>
          <a:r>
            <a:rPr lang="pt-BR" dirty="0" smtClean="0"/>
            <a:t>Sem contato</a:t>
          </a:r>
          <a:endParaRPr lang="pt-BR" dirty="0"/>
        </a:p>
      </dgm:t>
    </dgm:pt>
    <dgm:pt modelId="{1171894A-FC59-4331-BDF5-B0C57D0973F8}" type="parTrans" cxnId="{FD45E235-627B-4B31-9895-44F0EA214EA8}">
      <dgm:prSet/>
      <dgm:spPr/>
      <dgm:t>
        <a:bodyPr/>
        <a:lstStyle/>
        <a:p>
          <a:endParaRPr lang="pt-BR"/>
        </a:p>
      </dgm:t>
    </dgm:pt>
    <dgm:pt modelId="{F59F9399-402A-4AB9-AC03-25CDD2D7E3C4}" type="sibTrans" cxnId="{FD45E235-627B-4B31-9895-44F0EA214EA8}">
      <dgm:prSet/>
      <dgm:spPr/>
      <dgm:t>
        <a:bodyPr/>
        <a:lstStyle/>
        <a:p>
          <a:endParaRPr lang="pt-BR"/>
        </a:p>
      </dgm:t>
    </dgm:pt>
    <dgm:pt modelId="{31E0A267-7DCF-422C-A415-634FA922D2AB}">
      <dgm:prSet phldrT="[Text]"/>
      <dgm:spPr/>
      <dgm:t>
        <a:bodyPr/>
        <a:lstStyle/>
        <a:p>
          <a:r>
            <a:rPr lang="pt-BR" dirty="0" smtClean="0"/>
            <a:t>Troca de informações por ondas eletromagnéticas;</a:t>
          </a:r>
          <a:endParaRPr lang="pt-BR" dirty="0"/>
        </a:p>
      </dgm:t>
    </dgm:pt>
    <dgm:pt modelId="{D955EE57-055B-4745-B001-1BC27167ED8D}" type="parTrans" cxnId="{52B94CCB-189F-4A76-9DAA-67053F94FC83}">
      <dgm:prSet/>
      <dgm:spPr/>
      <dgm:t>
        <a:bodyPr/>
        <a:lstStyle/>
        <a:p>
          <a:endParaRPr lang="pt-BR"/>
        </a:p>
      </dgm:t>
    </dgm:pt>
    <dgm:pt modelId="{00A6544B-42A4-4095-BB00-6EEF5ADE1990}" type="sibTrans" cxnId="{52B94CCB-189F-4A76-9DAA-67053F94FC83}">
      <dgm:prSet/>
      <dgm:spPr/>
      <dgm:t>
        <a:bodyPr/>
        <a:lstStyle/>
        <a:p>
          <a:endParaRPr lang="pt-BR"/>
        </a:p>
      </dgm:t>
    </dgm:pt>
    <dgm:pt modelId="{F46B55F1-8362-4F98-91EC-C36BD24CC37C}">
      <dgm:prSet phldrT="[Text]"/>
      <dgm:spPr/>
      <dgm:t>
        <a:bodyPr/>
        <a:lstStyle/>
        <a:p>
          <a:r>
            <a:rPr lang="pt-BR" dirty="0" smtClean="0"/>
            <a:t>Híbrido</a:t>
          </a:r>
          <a:endParaRPr lang="pt-BR" dirty="0"/>
        </a:p>
      </dgm:t>
    </dgm:pt>
    <dgm:pt modelId="{39E2EC52-FE1A-4E51-97B5-C4F1C62C521B}" type="parTrans" cxnId="{C34A68B3-2613-4F8C-B240-3B97ECF9FE6E}">
      <dgm:prSet/>
      <dgm:spPr/>
      <dgm:t>
        <a:bodyPr/>
        <a:lstStyle/>
        <a:p>
          <a:endParaRPr lang="pt-BR"/>
        </a:p>
      </dgm:t>
    </dgm:pt>
    <dgm:pt modelId="{2D111A05-84EA-4DD0-8A0D-309CD3E6D115}" type="sibTrans" cxnId="{C34A68B3-2613-4F8C-B240-3B97ECF9FE6E}">
      <dgm:prSet/>
      <dgm:spPr/>
      <dgm:t>
        <a:bodyPr/>
        <a:lstStyle/>
        <a:p>
          <a:endParaRPr lang="pt-BR"/>
        </a:p>
      </dgm:t>
    </dgm:pt>
    <dgm:pt modelId="{69D993DE-14E9-43AA-8BF5-644E7B121A5C}">
      <dgm:prSet phldrT="[Text]"/>
      <dgm:spPr/>
      <dgm:t>
        <a:bodyPr/>
        <a:lstStyle/>
        <a:p>
          <a:r>
            <a:rPr lang="pt-BR" dirty="0" smtClean="0"/>
            <a:t>Funciona com e sem contato;</a:t>
          </a:r>
          <a:endParaRPr lang="pt-BR" dirty="0"/>
        </a:p>
      </dgm:t>
    </dgm:pt>
    <dgm:pt modelId="{B8F7365E-0564-4ED6-B455-D06172D631D4}" type="parTrans" cxnId="{9401324D-7C2B-452E-B844-2DFE369B4DCE}">
      <dgm:prSet/>
      <dgm:spPr/>
      <dgm:t>
        <a:bodyPr/>
        <a:lstStyle/>
        <a:p>
          <a:endParaRPr lang="pt-BR"/>
        </a:p>
      </dgm:t>
    </dgm:pt>
    <dgm:pt modelId="{03CA1D02-4AAB-4058-AA61-0658E4133E8D}" type="sibTrans" cxnId="{9401324D-7C2B-452E-B844-2DFE369B4DCE}">
      <dgm:prSet/>
      <dgm:spPr/>
      <dgm:t>
        <a:bodyPr/>
        <a:lstStyle/>
        <a:p>
          <a:endParaRPr lang="pt-BR"/>
        </a:p>
      </dgm:t>
    </dgm:pt>
    <dgm:pt modelId="{EEFC8B8F-7139-4297-903B-DD76ECEE5927}">
      <dgm:prSet/>
      <dgm:spPr/>
      <dgm:t>
        <a:bodyPr/>
        <a:lstStyle/>
        <a:p>
          <a:r>
            <a:rPr lang="pt-BR" i="1" dirty="0" smtClean="0"/>
            <a:t>Chip</a:t>
          </a:r>
          <a:r>
            <a:rPr lang="pt-BR" dirty="0" smtClean="0"/>
            <a:t> exposto.</a:t>
          </a:r>
        </a:p>
      </dgm:t>
    </dgm:pt>
    <dgm:pt modelId="{2882A407-4804-41F9-91BD-009642183C53}" type="parTrans" cxnId="{12918D1B-D2AC-4F6B-837A-27F83ABC21AF}">
      <dgm:prSet/>
      <dgm:spPr/>
      <dgm:t>
        <a:bodyPr/>
        <a:lstStyle/>
        <a:p>
          <a:endParaRPr lang="pt-BR"/>
        </a:p>
      </dgm:t>
    </dgm:pt>
    <dgm:pt modelId="{7F42CB02-38F1-468C-8F43-5D5011F24006}" type="sibTrans" cxnId="{12918D1B-D2AC-4F6B-837A-27F83ABC21AF}">
      <dgm:prSet/>
      <dgm:spPr/>
      <dgm:t>
        <a:bodyPr/>
        <a:lstStyle/>
        <a:p>
          <a:endParaRPr lang="pt-BR"/>
        </a:p>
      </dgm:t>
    </dgm:pt>
    <dgm:pt modelId="{3F180855-E367-4BE8-A9D5-7C004AF9C37B}">
      <dgm:prSet/>
      <dgm:spPr/>
      <dgm:t>
        <a:bodyPr/>
        <a:lstStyle/>
        <a:p>
          <a:r>
            <a:rPr lang="pt-BR" dirty="0" smtClean="0"/>
            <a:t>Fios passando por dentro do cartão servindo como antena.</a:t>
          </a:r>
        </a:p>
      </dgm:t>
    </dgm:pt>
    <dgm:pt modelId="{94A222B9-002B-4977-85AD-D63045ADCFED}" type="parTrans" cxnId="{E87FAAAF-D89C-4B34-BAFC-23A627FA7113}">
      <dgm:prSet/>
      <dgm:spPr/>
      <dgm:t>
        <a:bodyPr/>
        <a:lstStyle/>
        <a:p>
          <a:endParaRPr lang="pt-BR"/>
        </a:p>
      </dgm:t>
    </dgm:pt>
    <dgm:pt modelId="{4814D8EB-722E-41C3-B313-B259A0AC01A3}" type="sibTrans" cxnId="{E87FAAAF-D89C-4B34-BAFC-23A627FA7113}">
      <dgm:prSet/>
      <dgm:spPr/>
      <dgm:t>
        <a:bodyPr/>
        <a:lstStyle/>
        <a:p>
          <a:endParaRPr lang="pt-BR"/>
        </a:p>
      </dgm:t>
    </dgm:pt>
    <dgm:pt modelId="{D011B6B4-800A-41CD-9733-F31DC351D18D}">
      <dgm:prSet/>
      <dgm:spPr/>
      <dgm:t>
        <a:bodyPr/>
        <a:lstStyle/>
        <a:p>
          <a:r>
            <a:rPr lang="pt-BR" dirty="0" smtClean="0"/>
            <a:t>Possui memória e processador compartilhados.</a:t>
          </a:r>
        </a:p>
      </dgm:t>
    </dgm:pt>
    <dgm:pt modelId="{428D3D02-D8E0-4DCD-9875-89C1B9171D50}" type="parTrans" cxnId="{34E2F3C8-7A87-4367-9987-4B0E9796A474}">
      <dgm:prSet/>
      <dgm:spPr/>
      <dgm:t>
        <a:bodyPr/>
        <a:lstStyle/>
        <a:p>
          <a:endParaRPr lang="pt-BR"/>
        </a:p>
      </dgm:t>
    </dgm:pt>
    <dgm:pt modelId="{F4A48DA7-DC6B-4BC5-A461-E1BB104BC185}" type="sibTrans" cxnId="{34E2F3C8-7A87-4367-9987-4B0E9796A474}">
      <dgm:prSet/>
      <dgm:spPr/>
      <dgm:t>
        <a:bodyPr/>
        <a:lstStyle/>
        <a:p>
          <a:endParaRPr lang="pt-BR"/>
        </a:p>
      </dgm:t>
    </dgm:pt>
    <dgm:pt modelId="{0B8ADAA6-484A-4A11-9D5C-10A5DBC04363}" type="pres">
      <dgm:prSet presAssocID="{19880B2E-D268-45C2-BEF4-360D3B3DD4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900AFB-1E15-435E-9282-479354E3E8F2}" type="pres">
      <dgm:prSet presAssocID="{BAD317C5-9F1A-456A-8CF8-E4F86C910307}" presName="linNode" presStyleCnt="0"/>
      <dgm:spPr/>
    </dgm:pt>
    <dgm:pt modelId="{59A46762-0B45-4B46-8A9A-44ADD2C6DAEB}" type="pres">
      <dgm:prSet presAssocID="{BAD317C5-9F1A-456A-8CF8-E4F86C91030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F7AE93-FD4A-48D4-995C-A365EF05D95A}" type="pres">
      <dgm:prSet presAssocID="{BAD317C5-9F1A-456A-8CF8-E4F86C91030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60AA01-138C-417A-ACF1-0C376D2E1714}" type="pres">
      <dgm:prSet presAssocID="{DD3315D7-A6B8-4E2A-8915-154202E550AC}" presName="sp" presStyleCnt="0"/>
      <dgm:spPr/>
    </dgm:pt>
    <dgm:pt modelId="{01BE25C9-C1F6-46EE-BBC0-EB78BE6D5C9E}" type="pres">
      <dgm:prSet presAssocID="{9C7BE83F-522B-41E2-82FE-DD3A2D70F312}" presName="linNode" presStyleCnt="0"/>
      <dgm:spPr/>
    </dgm:pt>
    <dgm:pt modelId="{1D8DCA2A-E72A-4D11-BDEE-151BA6C7072B}" type="pres">
      <dgm:prSet presAssocID="{9C7BE83F-522B-41E2-82FE-DD3A2D70F31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4E5B5C-109F-49AC-9BFE-7DD4A20D6E5B}" type="pres">
      <dgm:prSet presAssocID="{9C7BE83F-522B-41E2-82FE-DD3A2D70F31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06EF5E-6608-40B1-B992-8CFCE870E1B8}" type="pres">
      <dgm:prSet presAssocID="{F59F9399-402A-4AB9-AC03-25CDD2D7E3C4}" presName="sp" presStyleCnt="0"/>
      <dgm:spPr/>
    </dgm:pt>
    <dgm:pt modelId="{33F80CFD-0AE5-41E0-BB3E-A37C410048C0}" type="pres">
      <dgm:prSet presAssocID="{F46B55F1-8362-4F98-91EC-C36BD24CC37C}" presName="linNode" presStyleCnt="0"/>
      <dgm:spPr/>
    </dgm:pt>
    <dgm:pt modelId="{CA1BB6EF-2B2C-4377-B242-A5EC977D23D5}" type="pres">
      <dgm:prSet presAssocID="{F46B55F1-8362-4F98-91EC-C36BD24CC37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40D271-7300-4FF4-8C0B-F897F9EBA91D}" type="pres">
      <dgm:prSet presAssocID="{F46B55F1-8362-4F98-91EC-C36BD24CC37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01324D-7C2B-452E-B844-2DFE369B4DCE}" srcId="{F46B55F1-8362-4F98-91EC-C36BD24CC37C}" destId="{69D993DE-14E9-43AA-8BF5-644E7B121A5C}" srcOrd="0" destOrd="0" parTransId="{B8F7365E-0564-4ED6-B455-D06172D631D4}" sibTransId="{03CA1D02-4AAB-4058-AA61-0658E4133E8D}"/>
    <dgm:cxn modelId="{FD45E235-627B-4B31-9895-44F0EA214EA8}" srcId="{19880B2E-D268-45C2-BEF4-360D3B3DD4F8}" destId="{9C7BE83F-522B-41E2-82FE-DD3A2D70F312}" srcOrd="1" destOrd="0" parTransId="{1171894A-FC59-4331-BDF5-B0C57D0973F8}" sibTransId="{F59F9399-402A-4AB9-AC03-25CDD2D7E3C4}"/>
    <dgm:cxn modelId="{1A43D26B-7B31-483B-B997-61B222922A01}" type="presOf" srcId="{A5A3B8C8-A89F-40B6-ABBD-075FBA646C50}" destId="{3FF7AE93-FD4A-48D4-995C-A365EF05D95A}" srcOrd="0" destOrd="0" presId="urn:microsoft.com/office/officeart/2005/8/layout/vList5"/>
    <dgm:cxn modelId="{52B94CCB-189F-4A76-9DAA-67053F94FC83}" srcId="{9C7BE83F-522B-41E2-82FE-DD3A2D70F312}" destId="{31E0A267-7DCF-422C-A415-634FA922D2AB}" srcOrd="0" destOrd="0" parTransId="{D955EE57-055B-4745-B001-1BC27167ED8D}" sibTransId="{00A6544B-42A4-4095-BB00-6EEF5ADE1990}"/>
    <dgm:cxn modelId="{12918D1B-D2AC-4F6B-837A-27F83ABC21AF}" srcId="{BAD317C5-9F1A-456A-8CF8-E4F86C910307}" destId="{EEFC8B8F-7139-4297-903B-DD76ECEE5927}" srcOrd="1" destOrd="0" parTransId="{2882A407-4804-41F9-91BD-009642183C53}" sibTransId="{7F42CB02-38F1-468C-8F43-5D5011F24006}"/>
    <dgm:cxn modelId="{11909C67-55B7-41DE-BF7A-40A227C418CD}" srcId="{BAD317C5-9F1A-456A-8CF8-E4F86C910307}" destId="{A5A3B8C8-A89F-40B6-ABBD-075FBA646C50}" srcOrd="0" destOrd="0" parTransId="{458FF203-A271-41F0-B68F-B4817EC8AB21}" sibTransId="{E5FB8716-7BEC-450B-AC65-13E359670947}"/>
    <dgm:cxn modelId="{4AF50297-4C50-44FB-BBB8-B039A8902F5C}" type="presOf" srcId="{3F180855-E367-4BE8-A9D5-7C004AF9C37B}" destId="{414E5B5C-109F-49AC-9BFE-7DD4A20D6E5B}" srcOrd="0" destOrd="1" presId="urn:microsoft.com/office/officeart/2005/8/layout/vList5"/>
    <dgm:cxn modelId="{931D0CF3-DC0D-46EB-B6BA-815544E7F58D}" srcId="{19880B2E-D268-45C2-BEF4-360D3B3DD4F8}" destId="{BAD317C5-9F1A-456A-8CF8-E4F86C910307}" srcOrd="0" destOrd="0" parTransId="{094EA6B4-EC32-408E-9A7E-A2726F363568}" sibTransId="{DD3315D7-A6B8-4E2A-8915-154202E550AC}"/>
    <dgm:cxn modelId="{C69BD54D-D7DF-4752-BEC1-2D91DD9AD449}" type="presOf" srcId="{31E0A267-7DCF-422C-A415-634FA922D2AB}" destId="{414E5B5C-109F-49AC-9BFE-7DD4A20D6E5B}" srcOrd="0" destOrd="0" presId="urn:microsoft.com/office/officeart/2005/8/layout/vList5"/>
    <dgm:cxn modelId="{10933B6F-2E90-4250-95BB-26BDA1338619}" type="presOf" srcId="{BAD317C5-9F1A-456A-8CF8-E4F86C910307}" destId="{59A46762-0B45-4B46-8A9A-44ADD2C6DAEB}" srcOrd="0" destOrd="0" presId="urn:microsoft.com/office/officeart/2005/8/layout/vList5"/>
    <dgm:cxn modelId="{700EBEA9-8143-4AFF-91A2-7C74E9DAF163}" type="presOf" srcId="{19880B2E-D268-45C2-BEF4-360D3B3DD4F8}" destId="{0B8ADAA6-484A-4A11-9D5C-10A5DBC04363}" srcOrd="0" destOrd="0" presId="urn:microsoft.com/office/officeart/2005/8/layout/vList5"/>
    <dgm:cxn modelId="{0A6F6DB4-56A8-42DD-B74E-61C3CA670ADF}" type="presOf" srcId="{9C7BE83F-522B-41E2-82FE-DD3A2D70F312}" destId="{1D8DCA2A-E72A-4D11-BDEE-151BA6C7072B}" srcOrd="0" destOrd="0" presId="urn:microsoft.com/office/officeart/2005/8/layout/vList5"/>
    <dgm:cxn modelId="{B680693F-7FC9-47B8-B366-136E6C6616C6}" type="presOf" srcId="{D011B6B4-800A-41CD-9733-F31DC351D18D}" destId="{0940D271-7300-4FF4-8C0B-F897F9EBA91D}" srcOrd="0" destOrd="1" presId="urn:microsoft.com/office/officeart/2005/8/layout/vList5"/>
    <dgm:cxn modelId="{34E2F3C8-7A87-4367-9987-4B0E9796A474}" srcId="{F46B55F1-8362-4F98-91EC-C36BD24CC37C}" destId="{D011B6B4-800A-41CD-9733-F31DC351D18D}" srcOrd="1" destOrd="0" parTransId="{428D3D02-D8E0-4DCD-9875-89C1B9171D50}" sibTransId="{F4A48DA7-DC6B-4BC5-A461-E1BB104BC185}"/>
    <dgm:cxn modelId="{0BECEB20-6D2A-4664-A1E1-9DDDFED1621B}" type="presOf" srcId="{EEFC8B8F-7139-4297-903B-DD76ECEE5927}" destId="{3FF7AE93-FD4A-48D4-995C-A365EF05D95A}" srcOrd="0" destOrd="1" presId="urn:microsoft.com/office/officeart/2005/8/layout/vList5"/>
    <dgm:cxn modelId="{E87FAAAF-D89C-4B34-BAFC-23A627FA7113}" srcId="{9C7BE83F-522B-41E2-82FE-DD3A2D70F312}" destId="{3F180855-E367-4BE8-A9D5-7C004AF9C37B}" srcOrd="1" destOrd="0" parTransId="{94A222B9-002B-4977-85AD-D63045ADCFED}" sibTransId="{4814D8EB-722E-41C3-B313-B259A0AC01A3}"/>
    <dgm:cxn modelId="{5DCED11D-4B67-4EED-A169-1EE164CCB9E4}" type="presOf" srcId="{F46B55F1-8362-4F98-91EC-C36BD24CC37C}" destId="{CA1BB6EF-2B2C-4377-B242-A5EC977D23D5}" srcOrd="0" destOrd="0" presId="urn:microsoft.com/office/officeart/2005/8/layout/vList5"/>
    <dgm:cxn modelId="{C34A68B3-2613-4F8C-B240-3B97ECF9FE6E}" srcId="{19880B2E-D268-45C2-BEF4-360D3B3DD4F8}" destId="{F46B55F1-8362-4F98-91EC-C36BD24CC37C}" srcOrd="2" destOrd="0" parTransId="{39E2EC52-FE1A-4E51-97B5-C4F1C62C521B}" sibTransId="{2D111A05-84EA-4DD0-8A0D-309CD3E6D115}"/>
    <dgm:cxn modelId="{F1AA29D1-287F-4121-A995-1004C224D4E1}" type="presOf" srcId="{69D993DE-14E9-43AA-8BF5-644E7B121A5C}" destId="{0940D271-7300-4FF4-8C0B-F897F9EBA91D}" srcOrd="0" destOrd="0" presId="urn:microsoft.com/office/officeart/2005/8/layout/vList5"/>
    <dgm:cxn modelId="{2748CDF3-72E6-4DEF-B618-CB90F874B2B3}" type="presParOf" srcId="{0B8ADAA6-484A-4A11-9D5C-10A5DBC04363}" destId="{91900AFB-1E15-435E-9282-479354E3E8F2}" srcOrd="0" destOrd="0" presId="urn:microsoft.com/office/officeart/2005/8/layout/vList5"/>
    <dgm:cxn modelId="{6B631975-2238-4927-AFD6-C315186A45FC}" type="presParOf" srcId="{91900AFB-1E15-435E-9282-479354E3E8F2}" destId="{59A46762-0B45-4B46-8A9A-44ADD2C6DAEB}" srcOrd="0" destOrd="0" presId="urn:microsoft.com/office/officeart/2005/8/layout/vList5"/>
    <dgm:cxn modelId="{1A9557CB-03D2-446E-87F6-9670AA7CC301}" type="presParOf" srcId="{91900AFB-1E15-435E-9282-479354E3E8F2}" destId="{3FF7AE93-FD4A-48D4-995C-A365EF05D95A}" srcOrd="1" destOrd="0" presId="urn:microsoft.com/office/officeart/2005/8/layout/vList5"/>
    <dgm:cxn modelId="{11DE7DA9-7F08-41AD-BB17-7E2E247E1178}" type="presParOf" srcId="{0B8ADAA6-484A-4A11-9D5C-10A5DBC04363}" destId="{D660AA01-138C-417A-ACF1-0C376D2E1714}" srcOrd="1" destOrd="0" presId="urn:microsoft.com/office/officeart/2005/8/layout/vList5"/>
    <dgm:cxn modelId="{B0378E2E-5112-4F6D-8713-D6201D685B0B}" type="presParOf" srcId="{0B8ADAA6-484A-4A11-9D5C-10A5DBC04363}" destId="{01BE25C9-C1F6-46EE-BBC0-EB78BE6D5C9E}" srcOrd="2" destOrd="0" presId="urn:microsoft.com/office/officeart/2005/8/layout/vList5"/>
    <dgm:cxn modelId="{6A83A44F-1CB9-49DF-B498-9CFC856305A7}" type="presParOf" srcId="{01BE25C9-C1F6-46EE-BBC0-EB78BE6D5C9E}" destId="{1D8DCA2A-E72A-4D11-BDEE-151BA6C7072B}" srcOrd="0" destOrd="0" presId="urn:microsoft.com/office/officeart/2005/8/layout/vList5"/>
    <dgm:cxn modelId="{4316E343-19A2-4C82-86DB-02245EE803B1}" type="presParOf" srcId="{01BE25C9-C1F6-46EE-BBC0-EB78BE6D5C9E}" destId="{414E5B5C-109F-49AC-9BFE-7DD4A20D6E5B}" srcOrd="1" destOrd="0" presId="urn:microsoft.com/office/officeart/2005/8/layout/vList5"/>
    <dgm:cxn modelId="{4CD5B703-DDA0-4F39-80F2-405649B16715}" type="presParOf" srcId="{0B8ADAA6-484A-4A11-9D5C-10A5DBC04363}" destId="{B406EF5E-6608-40B1-B992-8CFCE870E1B8}" srcOrd="3" destOrd="0" presId="urn:microsoft.com/office/officeart/2005/8/layout/vList5"/>
    <dgm:cxn modelId="{FE5E083F-F100-48CA-B6FD-FF7BF77439CE}" type="presParOf" srcId="{0B8ADAA6-484A-4A11-9D5C-10A5DBC04363}" destId="{33F80CFD-0AE5-41E0-BB3E-A37C410048C0}" srcOrd="4" destOrd="0" presId="urn:microsoft.com/office/officeart/2005/8/layout/vList5"/>
    <dgm:cxn modelId="{F9A278A8-9C0B-4894-A6AF-9D4DEBB8349E}" type="presParOf" srcId="{33F80CFD-0AE5-41E0-BB3E-A37C410048C0}" destId="{CA1BB6EF-2B2C-4377-B242-A5EC977D23D5}" srcOrd="0" destOrd="0" presId="urn:microsoft.com/office/officeart/2005/8/layout/vList5"/>
    <dgm:cxn modelId="{9F290F43-902C-44B9-A39F-24E812E68496}" type="presParOf" srcId="{33F80CFD-0AE5-41E0-BB3E-A37C410048C0}" destId="{0940D271-7300-4FF4-8C0B-F897F9EBA9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A0ADC2-242E-4F29-9BF7-8A5432186F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992C69-C1F7-48B5-80FE-B93CC3C8622D}">
      <dgm:prSet phldrT="[Text]"/>
      <dgm:spPr/>
      <dgm:t>
        <a:bodyPr/>
        <a:lstStyle/>
        <a:p>
          <a:r>
            <a:rPr lang="pt-BR" b="1" i="0" dirty="0" smtClean="0"/>
            <a:t>ISO/IEC 7816</a:t>
          </a:r>
          <a:endParaRPr lang="pt-BR" dirty="0"/>
        </a:p>
      </dgm:t>
    </dgm:pt>
    <dgm:pt modelId="{A6FE3C67-C9A4-4FE0-A3DA-3E6C48AC3E2B}" type="parTrans" cxnId="{A3027870-3C8B-4B07-B1C6-3C1ECE3B1F6F}">
      <dgm:prSet/>
      <dgm:spPr/>
      <dgm:t>
        <a:bodyPr/>
        <a:lstStyle/>
        <a:p>
          <a:endParaRPr lang="pt-BR"/>
        </a:p>
      </dgm:t>
    </dgm:pt>
    <dgm:pt modelId="{B90590C0-E38E-451A-9446-730425946283}" type="sibTrans" cxnId="{A3027870-3C8B-4B07-B1C6-3C1ECE3B1F6F}">
      <dgm:prSet/>
      <dgm:spPr/>
      <dgm:t>
        <a:bodyPr/>
        <a:lstStyle/>
        <a:p>
          <a:endParaRPr lang="pt-BR"/>
        </a:p>
      </dgm:t>
    </dgm:pt>
    <dgm:pt modelId="{16DB9D2E-4614-4BBD-8163-9ABCBA7DB7DD}">
      <dgm:prSet phldrT="[Text]"/>
      <dgm:spPr/>
      <dgm:t>
        <a:bodyPr/>
        <a:lstStyle/>
        <a:p>
          <a:r>
            <a:rPr lang="pt-BR" dirty="0" smtClean="0"/>
            <a:t>Dividide-se em 15 partes referentes a diversos aspectos, sendo a 1,2 e 3  somente para cartões de contato.</a:t>
          </a:r>
          <a:endParaRPr lang="pt-BR" dirty="0"/>
        </a:p>
      </dgm:t>
    </dgm:pt>
    <dgm:pt modelId="{14E81F7F-B07F-40F3-8294-7374ADC86A51}" type="parTrans" cxnId="{39386AB6-B5C8-48E6-A421-93E37119610B}">
      <dgm:prSet/>
      <dgm:spPr/>
      <dgm:t>
        <a:bodyPr/>
        <a:lstStyle/>
        <a:p>
          <a:endParaRPr lang="pt-BR"/>
        </a:p>
      </dgm:t>
    </dgm:pt>
    <dgm:pt modelId="{774E5741-E4A0-4116-80EE-4BDE8A8C1C31}" type="sibTrans" cxnId="{39386AB6-B5C8-48E6-A421-93E37119610B}">
      <dgm:prSet/>
      <dgm:spPr/>
      <dgm:t>
        <a:bodyPr/>
        <a:lstStyle/>
        <a:p>
          <a:endParaRPr lang="pt-BR"/>
        </a:p>
      </dgm:t>
    </dgm:pt>
    <dgm:pt modelId="{D285D612-EDFC-42BB-80A7-DC33E76FE124}">
      <dgm:prSet phldrT="[Text]"/>
      <dgm:spPr/>
      <dgm:t>
        <a:bodyPr/>
        <a:lstStyle/>
        <a:p>
          <a:r>
            <a:rPr lang="pt-BR" b="1" i="0" dirty="0" smtClean="0"/>
            <a:t>ISO/IEC 14443</a:t>
          </a:r>
          <a:endParaRPr lang="pt-BR" dirty="0"/>
        </a:p>
      </dgm:t>
    </dgm:pt>
    <dgm:pt modelId="{00827850-292D-461C-A658-D64C887082E6}" type="parTrans" cxnId="{BE29B2E6-19EA-4CFA-AC59-53BDC647015F}">
      <dgm:prSet/>
      <dgm:spPr/>
      <dgm:t>
        <a:bodyPr/>
        <a:lstStyle/>
        <a:p>
          <a:endParaRPr lang="pt-BR"/>
        </a:p>
      </dgm:t>
    </dgm:pt>
    <dgm:pt modelId="{27CCC158-8E2E-4481-BD6E-BFC512C54C59}" type="sibTrans" cxnId="{BE29B2E6-19EA-4CFA-AC59-53BDC647015F}">
      <dgm:prSet/>
      <dgm:spPr/>
      <dgm:t>
        <a:bodyPr/>
        <a:lstStyle/>
        <a:p>
          <a:endParaRPr lang="pt-BR"/>
        </a:p>
      </dgm:t>
    </dgm:pt>
    <dgm:pt modelId="{E016D0C8-B80E-4A1C-9F82-FECBEFF22491}">
      <dgm:prSet phldrT="[Text]"/>
      <dgm:spPr/>
      <dgm:t>
        <a:bodyPr/>
        <a:lstStyle/>
        <a:p>
          <a:r>
            <a:rPr lang="pt-BR" dirty="0" smtClean="0"/>
            <a:t>Lida com cartões sem contato de proximidade;</a:t>
          </a:r>
          <a:endParaRPr lang="pt-BR" dirty="0"/>
        </a:p>
      </dgm:t>
    </dgm:pt>
    <dgm:pt modelId="{28169EF7-B8B8-4576-A653-CDDD74B2529E}" type="parTrans" cxnId="{46155A04-F7DC-4E1D-A9BD-111D2BE39B0E}">
      <dgm:prSet/>
      <dgm:spPr/>
      <dgm:t>
        <a:bodyPr/>
        <a:lstStyle/>
        <a:p>
          <a:endParaRPr lang="pt-BR"/>
        </a:p>
      </dgm:t>
    </dgm:pt>
    <dgm:pt modelId="{E17D8324-2931-4C4B-890E-9A4ACECCC040}" type="sibTrans" cxnId="{46155A04-F7DC-4E1D-A9BD-111D2BE39B0E}">
      <dgm:prSet/>
      <dgm:spPr/>
      <dgm:t>
        <a:bodyPr/>
        <a:lstStyle/>
        <a:p>
          <a:endParaRPr lang="pt-BR"/>
        </a:p>
      </dgm:t>
    </dgm:pt>
    <dgm:pt modelId="{E7FE8EC9-E625-441D-B14D-EB6E4CB4C26B}">
      <dgm:prSet phldrT="[Text]"/>
      <dgm:spPr/>
      <dgm:t>
        <a:bodyPr/>
        <a:lstStyle/>
        <a:p>
          <a:r>
            <a:rPr lang="pt-BR" dirty="0" smtClean="0"/>
            <a:t>Alcance operacional de até 10cm.</a:t>
          </a:r>
          <a:endParaRPr lang="pt-BR" dirty="0"/>
        </a:p>
      </dgm:t>
    </dgm:pt>
    <dgm:pt modelId="{1BBE9635-C1C1-4362-9D5D-95783EBAE094}" type="parTrans" cxnId="{9073BB58-70A2-4B47-AD58-0FFDE5D1A091}">
      <dgm:prSet/>
      <dgm:spPr/>
      <dgm:t>
        <a:bodyPr/>
        <a:lstStyle/>
        <a:p>
          <a:endParaRPr lang="pt-BR"/>
        </a:p>
      </dgm:t>
    </dgm:pt>
    <dgm:pt modelId="{04E8EAF0-F149-4053-9D9B-BC3BBA76421B}" type="sibTrans" cxnId="{9073BB58-70A2-4B47-AD58-0FFDE5D1A091}">
      <dgm:prSet/>
      <dgm:spPr/>
      <dgm:t>
        <a:bodyPr/>
        <a:lstStyle/>
        <a:p>
          <a:endParaRPr lang="pt-BR"/>
        </a:p>
      </dgm:t>
    </dgm:pt>
    <dgm:pt modelId="{FFA34E64-09B4-48E7-B597-08508803BEF6}">
      <dgm:prSet phldrT="[Text]"/>
      <dgm:spPr/>
      <dgm:t>
        <a:bodyPr/>
        <a:lstStyle/>
        <a:p>
          <a:r>
            <a:rPr lang="pt-BR" b="1" i="0" dirty="0" smtClean="0"/>
            <a:t>ISO/IEC 15693</a:t>
          </a:r>
          <a:endParaRPr lang="pt-BR" dirty="0"/>
        </a:p>
      </dgm:t>
    </dgm:pt>
    <dgm:pt modelId="{2EDBCAA0-CCBE-4621-8C74-3AC00686C527}" type="parTrans" cxnId="{1329C5A7-A58F-4383-9EBD-8E8C342140F3}">
      <dgm:prSet/>
      <dgm:spPr/>
      <dgm:t>
        <a:bodyPr/>
        <a:lstStyle/>
        <a:p>
          <a:endParaRPr lang="pt-BR"/>
        </a:p>
      </dgm:t>
    </dgm:pt>
    <dgm:pt modelId="{DBB4508F-A953-4CFF-8269-80C9D846DE1C}" type="sibTrans" cxnId="{1329C5A7-A58F-4383-9EBD-8E8C342140F3}">
      <dgm:prSet/>
      <dgm:spPr/>
      <dgm:t>
        <a:bodyPr/>
        <a:lstStyle/>
        <a:p>
          <a:endParaRPr lang="pt-BR"/>
        </a:p>
      </dgm:t>
    </dgm:pt>
    <dgm:pt modelId="{A4D1734F-827E-4DD4-914D-1D046A1F4077}">
      <dgm:prSet phldrT="[Text]"/>
      <dgm:spPr/>
      <dgm:t>
        <a:bodyPr/>
        <a:lstStyle/>
        <a:p>
          <a:r>
            <a:rPr lang="pt-BR" dirty="0" smtClean="0"/>
            <a:t>Lida com cartões “de vizinhança” que podem operar até 1m de distância.</a:t>
          </a:r>
          <a:endParaRPr lang="pt-BR" dirty="0"/>
        </a:p>
      </dgm:t>
    </dgm:pt>
    <dgm:pt modelId="{1B3F82F8-A8C8-489C-9086-84B531DC3CAA}" type="parTrans" cxnId="{6918379E-0E4F-4470-9A53-F1D6A98ECB44}">
      <dgm:prSet/>
      <dgm:spPr/>
      <dgm:t>
        <a:bodyPr/>
        <a:lstStyle/>
        <a:p>
          <a:endParaRPr lang="pt-BR"/>
        </a:p>
      </dgm:t>
    </dgm:pt>
    <dgm:pt modelId="{C3C8EEBC-C15B-48DB-B7D4-64B41385AE4E}" type="sibTrans" cxnId="{6918379E-0E4F-4470-9A53-F1D6A98ECB44}">
      <dgm:prSet/>
      <dgm:spPr/>
      <dgm:t>
        <a:bodyPr/>
        <a:lstStyle/>
        <a:p>
          <a:endParaRPr lang="pt-BR"/>
        </a:p>
      </dgm:t>
    </dgm:pt>
    <dgm:pt modelId="{776712B1-1AB9-4DD7-8F67-15D1ECDDCFC5}" type="pres">
      <dgm:prSet presAssocID="{83A0ADC2-242E-4F29-9BF7-8A5432186F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ADBB59-4B4B-4B30-930B-51B0F7C55693}" type="pres">
      <dgm:prSet presAssocID="{AE992C69-C1F7-48B5-80FE-B93CC3C8622D}" presName="linNode" presStyleCnt="0"/>
      <dgm:spPr/>
    </dgm:pt>
    <dgm:pt modelId="{535F3B24-BC45-4022-AA06-1B2F2260357A}" type="pres">
      <dgm:prSet presAssocID="{AE992C69-C1F7-48B5-80FE-B93CC3C8622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A05ADC-137B-433D-8DF0-68A73D5397FF}" type="pres">
      <dgm:prSet presAssocID="{AE992C69-C1F7-48B5-80FE-B93CC3C8622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72F978-39BD-40A7-A709-648730CECDFF}" type="pres">
      <dgm:prSet presAssocID="{B90590C0-E38E-451A-9446-730425946283}" presName="sp" presStyleCnt="0"/>
      <dgm:spPr/>
    </dgm:pt>
    <dgm:pt modelId="{FA82EE51-ED10-4CB5-8D9C-9DD2A22369A5}" type="pres">
      <dgm:prSet presAssocID="{D285D612-EDFC-42BB-80A7-DC33E76FE124}" presName="linNode" presStyleCnt="0"/>
      <dgm:spPr/>
    </dgm:pt>
    <dgm:pt modelId="{1FEBF396-03A1-4474-A444-344A06271E0A}" type="pres">
      <dgm:prSet presAssocID="{D285D612-EDFC-42BB-80A7-DC33E76FE12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DAF482-06F3-4B18-A015-D16BD653923B}" type="pres">
      <dgm:prSet presAssocID="{D285D612-EDFC-42BB-80A7-DC33E76FE12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9B06EA-6582-418E-B6FF-706E88F1FB36}" type="pres">
      <dgm:prSet presAssocID="{27CCC158-8E2E-4481-BD6E-BFC512C54C59}" presName="sp" presStyleCnt="0"/>
      <dgm:spPr/>
    </dgm:pt>
    <dgm:pt modelId="{91F24E44-873F-46AB-9515-D2608A6B2CC3}" type="pres">
      <dgm:prSet presAssocID="{FFA34E64-09B4-48E7-B597-08508803BEF6}" presName="linNode" presStyleCnt="0"/>
      <dgm:spPr/>
    </dgm:pt>
    <dgm:pt modelId="{57C9C929-4D63-43D0-AAB6-702863E7D338}" type="pres">
      <dgm:prSet presAssocID="{FFA34E64-09B4-48E7-B597-08508803BEF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33D2F9-9FBE-406D-A90D-B8562F6EBDDC}" type="pres">
      <dgm:prSet presAssocID="{FFA34E64-09B4-48E7-B597-08508803BEF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29C5A7-A58F-4383-9EBD-8E8C342140F3}" srcId="{83A0ADC2-242E-4F29-9BF7-8A5432186F24}" destId="{FFA34E64-09B4-48E7-B597-08508803BEF6}" srcOrd="2" destOrd="0" parTransId="{2EDBCAA0-CCBE-4621-8C74-3AC00686C527}" sibTransId="{DBB4508F-A953-4CFF-8269-80C9D846DE1C}"/>
    <dgm:cxn modelId="{C61C4D55-AC9A-4759-B83A-B3A0D2ED96B8}" type="presOf" srcId="{FFA34E64-09B4-48E7-B597-08508803BEF6}" destId="{57C9C929-4D63-43D0-AAB6-702863E7D338}" srcOrd="0" destOrd="0" presId="urn:microsoft.com/office/officeart/2005/8/layout/vList5"/>
    <dgm:cxn modelId="{55A9D0D6-3E3C-4CB7-A097-20339B6D3035}" type="presOf" srcId="{D285D612-EDFC-42BB-80A7-DC33E76FE124}" destId="{1FEBF396-03A1-4474-A444-344A06271E0A}" srcOrd="0" destOrd="0" presId="urn:microsoft.com/office/officeart/2005/8/layout/vList5"/>
    <dgm:cxn modelId="{9073BB58-70A2-4B47-AD58-0FFDE5D1A091}" srcId="{D285D612-EDFC-42BB-80A7-DC33E76FE124}" destId="{E7FE8EC9-E625-441D-B14D-EB6E4CB4C26B}" srcOrd="1" destOrd="0" parTransId="{1BBE9635-C1C1-4362-9D5D-95783EBAE094}" sibTransId="{04E8EAF0-F149-4053-9D9B-BC3BBA76421B}"/>
    <dgm:cxn modelId="{B8998E2B-8291-4059-8796-B081967453F6}" type="presOf" srcId="{A4D1734F-827E-4DD4-914D-1D046A1F4077}" destId="{6B33D2F9-9FBE-406D-A90D-B8562F6EBDDC}" srcOrd="0" destOrd="0" presId="urn:microsoft.com/office/officeart/2005/8/layout/vList5"/>
    <dgm:cxn modelId="{678D8C55-B24F-4B86-B88D-BF68B556E27A}" type="presOf" srcId="{83A0ADC2-242E-4F29-9BF7-8A5432186F24}" destId="{776712B1-1AB9-4DD7-8F67-15D1ECDDCFC5}" srcOrd="0" destOrd="0" presId="urn:microsoft.com/office/officeart/2005/8/layout/vList5"/>
    <dgm:cxn modelId="{BE29B2E6-19EA-4CFA-AC59-53BDC647015F}" srcId="{83A0ADC2-242E-4F29-9BF7-8A5432186F24}" destId="{D285D612-EDFC-42BB-80A7-DC33E76FE124}" srcOrd="1" destOrd="0" parTransId="{00827850-292D-461C-A658-D64C887082E6}" sibTransId="{27CCC158-8E2E-4481-BD6E-BFC512C54C59}"/>
    <dgm:cxn modelId="{BC22074B-28E0-48E7-B4BC-586145F57CB0}" type="presOf" srcId="{E7FE8EC9-E625-441D-B14D-EB6E4CB4C26B}" destId="{83DAF482-06F3-4B18-A015-D16BD653923B}" srcOrd="0" destOrd="1" presId="urn:microsoft.com/office/officeart/2005/8/layout/vList5"/>
    <dgm:cxn modelId="{1FFCA472-B63C-4A2D-96B0-E5FA83DFBF74}" type="presOf" srcId="{16DB9D2E-4614-4BBD-8163-9ABCBA7DB7DD}" destId="{D8A05ADC-137B-433D-8DF0-68A73D5397FF}" srcOrd="0" destOrd="0" presId="urn:microsoft.com/office/officeart/2005/8/layout/vList5"/>
    <dgm:cxn modelId="{6918379E-0E4F-4470-9A53-F1D6A98ECB44}" srcId="{FFA34E64-09B4-48E7-B597-08508803BEF6}" destId="{A4D1734F-827E-4DD4-914D-1D046A1F4077}" srcOrd="0" destOrd="0" parTransId="{1B3F82F8-A8C8-489C-9086-84B531DC3CAA}" sibTransId="{C3C8EEBC-C15B-48DB-B7D4-64B41385AE4E}"/>
    <dgm:cxn modelId="{46155A04-F7DC-4E1D-A9BD-111D2BE39B0E}" srcId="{D285D612-EDFC-42BB-80A7-DC33E76FE124}" destId="{E016D0C8-B80E-4A1C-9F82-FECBEFF22491}" srcOrd="0" destOrd="0" parTransId="{28169EF7-B8B8-4576-A653-CDDD74B2529E}" sibTransId="{E17D8324-2931-4C4B-890E-9A4ACECCC040}"/>
    <dgm:cxn modelId="{A3027870-3C8B-4B07-B1C6-3C1ECE3B1F6F}" srcId="{83A0ADC2-242E-4F29-9BF7-8A5432186F24}" destId="{AE992C69-C1F7-48B5-80FE-B93CC3C8622D}" srcOrd="0" destOrd="0" parTransId="{A6FE3C67-C9A4-4FE0-A3DA-3E6C48AC3E2B}" sibTransId="{B90590C0-E38E-451A-9446-730425946283}"/>
    <dgm:cxn modelId="{39386AB6-B5C8-48E6-A421-93E37119610B}" srcId="{AE992C69-C1F7-48B5-80FE-B93CC3C8622D}" destId="{16DB9D2E-4614-4BBD-8163-9ABCBA7DB7DD}" srcOrd="0" destOrd="0" parTransId="{14E81F7F-B07F-40F3-8294-7374ADC86A51}" sibTransId="{774E5741-E4A0-4116-80EE-4BDE8A8C1C31}"/>
    <dgm:cxn modelId="{1503B601-9568-4A22-8606-AA5F6B0F774A}" type="presOf" srcId="{AE992C69-C1F7-48B5-80FE-B93CC3C8622D}" destId="{535F3B24-BC45-4022-AA06-1B2F2260357A}" srcOrd="0" destOrd="0" presId="urn:microsoft.com/office/officeart/2005/8/layout/vList5"/>
    <dgm:cxn modelId="{66F9A718-F5DA-4257-8A5E-F098CDC1ADDC}" type="presOf" srcId="{E016D0C8-B80E-4A1C-9F82-FECBEFF22491}" destId="{83DAF482-06F3-4B18-A015-D16BD653923B}" srcOrd="0" destOrd="0" presId="urn:microsoft.com/office/officeart/2005/8/layout/vList5"/>
    <dgm:cxn modelId="{EE28B269-C856-4000-A3D8-AEDEF7E002DB}" type="presParOf" srcId="{776712B1-1AB9-4DD7-8F67-15D1ECDDCFC5}" destId="{DBADBB59-4B4B-4B30-930B-51B0F7C55693}" srcOrd="0" destOrd="0" presId="urn:microsoft.com/office/officeart/2005/8/layout/vList5"/>
    <dgm:cxn modelId="{A28EA461-DC7A-4B01-B4C8-C01C8A36AA01}" type="presParOf" srcId="{DBADBB59-4B4B-4B30-930B-51B0F7C55693}" destId="{535F3B24-BC45-4022-AA06-1B2F2260357A}" srcOrd="0" destOrd="0" presId="urn:microsoft.com/office/officeart/2005/8/layout/vList5"/>
    <dgm:cxn modelId="{A9D4042B-2CEE-412F-84EE-5606209045CB}" type="presParOf" srcId="{DBADBB59-4B4B-4B30-930B-51B0F7C55693}" destId="{D8A05ADC-137B-433D-8DF0-68A73D5397FF}" srcOrd="1" destOrd="0" presId="urn:microsoft.com/office/officeart/2005/8/layout/vList5"/>
    <dgm:cxn modelId="{FDEA49E3-3D90-4994-A70C-08BE7F7DCE33}" type="presParOf" srcId="{776712B1-1AB9-4DD7-8F67-15D1ECDDCFC5}" destId="{7872F978-39BD-40A7-A709-648730CECDFF}" srcOrd="1" destOrd="0" presId="urn:microsoft.com/office/officeart/2005/8/layout/vList5"/>
    <dgm:cxn modelId="{67BD15F8-7DE8-4338-8B78-D3CD72BA9846}" type="presParOf" srcId="{776712B1-1AB9-4DD7-8F67-15D1ECDDCFC5}" destId="{FA82EE51-ED10-4CB5-8D9C-9DD2A22369A5}" srcOrd="2" destOrd="0" presId="urn:microsoft.com/office/officeart/2005/8/layout/vList5"/>
    <dgm:cxn modelId="{3CF37EEC-F7DA-40E3-995E-7D301A9F8D02}" type="presParOf" srcId="{FA82EE51-ED10-4CB5-8D9C-9DD2A22369A5}" destId="{1FEBF396-03A1-4474-A444-344A06271E0A}" srcOrd="0" destOrd="0" presId="urn:microsoft.com/office/officeart/2005/8/layout/vList5"/>
    <dgm:cxn modelId="{E468B215-566D-4898-BECE-53B654509AD4}" type="presParOf" srcId="{FA82EE51-ED10-4CB5-8D9C-9DD2A22369A5}" destId="{83DAF482-06F3-4B18-A015-D16BD653923B}" srcOrd="1" destOrd="0" presId="urn:microsoft.com/office/officeart/2005/8/layout/vList5"/>
    <dgm:cxn modelId="{72494A2A-BD16-44D4-82CF-B0233632BEA6}" type="presParOf" srcId="{776712B1-1AB9-4DD7-8F67-15D1ECDDCFC5}" destId="{6E9B06EA-6582-418E-B6FF-706E88F1FB36}" srcOrd="3" destOrd="0" presId="urn:microsoft.com/office/officeart/2005/8/layout/vList5"/>
    <dgm:cxn modelId="{2FE01B3E-4506-4613-B121-814EBCF8DCB5}" type="presParOf" srcId="{776712B1-1AB9-4DD7-8F67-15D1ECDDCFC5}" destId="{91F24E44-873F-46AB-9515-D2608A6B2CC3}" srcOrd="4" destOrd="0" presId="urn:microsoft.com/office/officeart/2005/8/layout/vList5"/>
    <dgm:cxn modelId="{EA007A02-9927-46BF-9CD5-EE4B99DF6755}" type="presParOf" srcId="{91F24E44-873F-46AB-9515-D2608A6B2CC3}" destId="{57C9C929-4D63-43D0-AAB6-702863E7D338}" srcOrd="0" destOrd="0" presId="urn:microsoft.com/office/officeart/2005/8/layout/vList5"/>
    <dgm:cxn modelId="{39D8379A-8BE8-4E2B-9763-13494F83CA8B}" type="presParOf" srcId="{91F24E44-873F-46AB-9515-D2608A6B2CC3}" destId="{6B33D2F9-9FBE-406D-A90D-B8562F6EBD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D513A6-6139-4D2C-A1F8-3C0EBA4D8EF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3FA769-DC36-474C-A4D5-ACE4040C50DF}">
      <dgm:prSet phldrT="[Text]" custT="1"/>
      <dgm:spPr/>
      <dgm:t>
        <a:bodyPr/>
        <a:lstStyle/>
        <a:p>
          <a:r>
            <a:rPr lang="pt-BR" sz="1800" dirty="0" smtClean="0"/>
            <a:t>“Contato” é feito</a:t>
          </a:r>
          <a:endParaRPr lang="pt-BR" sz="1800" dirty="0"/>
        </a:p>
      </dgm:t>
    </dgm:pt>
    <dgm:pt modelId="{F404CE7F-854F-4446-9D9C-162174430F34}" type="parTrans" cxnId="{18DA3760-8DEC-4ABE-A241-8B88EFB1A442}">
      <dgm:prSet/>
      <dgm:spPr/>
      <dgm:t>
        <a:bodyPr/>
        <a:lstStyle/>
        <a:p>
          <a:endParaRPr lang="pt-BR"/>
        </a:p>
      </dgm:t>
    </dgm:pt>
    <dgm:pt modelId="{76F296E1-BB08-4887-A9D5-09E2B34323FB}" type="sibTrans" cxnId="{18DA3760-8DEC-4ABE-A241-8B88EFB1A442}">
      <dgm:prSet custT="1"/>
      <dgm:spPr/>
      <dgm:t>
        <a:bodyPr/>
        <a:lstStyle/>
        <a:p>
          <a:r>
            <a:rPr lang="pt-BR" sz="1400" dirty="0" smtClean="0"/>
            <a:t>Verificação de compatibilidade</a:t>
          </a:r>
          <a:endParaRPr lang="pt-BR" sz="1400" dirty="0"/>
        </a:p>
      </dgm:t>
    </dgm:pt>
    <dgm:pt modelId="{D8FB33B5-78AE-4754-8A56-10D1DDB9E06B}">
      <dgm:prSet phldrT="[Text]" custT="1"/>
      <dgm:spPr/>
      <dgm:t>
        <a:bodyPr/>
        <a:lstStyle/>
        <a:p>
          <a:r>
            <a:rPr lang="pt-BR" sz="1800" dirty="0" smtClean="0"/>
            <a:t>Leitor se comunica com o cartão</a:t>
          </a:r>
        </a:p>
      </dgm:t>
    </dgm:pt>
    <dgm:pt modelId="{869FC210-2AF5-48D6-BD07-13BFD51A35BA}" type="parTrans" cxnId="{9C19D020-7A90-4CD5-8ADC-D8D8B3A21D50}">
      <dgm:prSet/>
      <dgm:spPr/>
      <dgm:t>
        <a:bodyPr/>
        <a:lstStyle/>
        <a:p>
          <a:endParaRPr lang="pt-BR"/>
        </a:p>
      </dgm:t>
    </dgm:pt>
    <dgm:pt modelId="{33745EA0-F439-41E2-A909-CA2A09843C55}" type="sibTrans" cxnId="{9C19D020-7A90-4CD5-8ADC-D8D8B3A21D50}">
      <dgm:prSet/>
      <dgm:spPr/>
      <dgm:t>
        <a:bodyPr/>
        <a:lstStyle/>
        <a:p>
          <a:endParaRPr lang="pt-BR"/>
        </a:p>
      </dgm:t>
    </dgm:pt>
    <dgm:pt modelId="{B79E2933-544F-404E-807F-5481FABA4366}">
      <dgm:prSet phldrT="[Text]" custT="1"/>
      <dgm:spPr/>
      <dgm:t>
        <a:bodyPr/>
        <a:lstStyle/>
        <a:p>
          <a:r>
            <a:rPr lang="pt-BR" sz="1400" b="0" i="0" dirty="0" smtClean="0"/>
            <a:t>Comunicação feita baseada no formato APDU</a:t>
          </a:r>
          <a:r>
            <a:rPr lang="pt-BR" sz="1300" b="0" i="0" dirty="0" smtClean="0"/>
            <a:t> </a:t>
          </a:r>
          <a:endParaRPr lang="pt-BR" sz="1300" dirty="0"/>
        </a:p>
      </dgm:t>
    </dgm:pt>
    <dgm:pt modelId="{ADFBE4D0-77C5-434E-9D2A-0250A16FE1C7}" type="parTrans" cxnId="{9EA155A6-4E6D-424F-98BC-6D449BA091C7}">
      <dgm:prSet/>
      <dgm:spPr/>
      <dgm:t>
        <a:bodyPr/>
        <a:lstStyle/>
        <a:p>
          <a:endParaRPr lang="pt-BR"/>
        </a:p>
      </dgm:t>
    </dgm:pt>
    <dgm:pt modelId="{FE598072-7A6E-4794-8E12-D2B02742AD0A}" type="sibTrans" cxnId="{9EA155A6-4E6D-424F-98BC-6D449BA091C7}">
      <dgm:prSet/>
      <dgm:spPr/>
      <dgm:t>
        <a:bodyPr/>
        <a:lstStyle/>
        <a:p>
          <a:endParaRPr lang="pt-BR"/>
        </a:p>
      </dgm:t>
    </dgm:pt>
    <dgm:pt modelId="{6DB377C2-CDD5-4989-9CB6-3E925DCE5368}">
      <dgm:prSet custT="1"/>
      <dgm:spPr/>
      <dgm:t>
        <a:bodyPr/>
        <a:lstStyle/>
        <a:p>
          <a:r>
            <a:rPr lang="pt-BR" sz="1400" dirty="0" smtClean="0"/>
            <a:t>1ª fase da comunicação</a:t>
          </a:r>
          <a:endParaRPr lang="pt-BR" sz="1400" dirty="0"/>
        </a:p>
      </dgm:t>
    </dgm:pt>
    <dgm:pt modelId="{E76E6BDB-6A64-4F8C-B577-70A003E4571D}" type="parTrans" cxnId="{2CB64BA8-4015-4FEC-81DB-64F97CABC18F}">
      <dgm:prSet/>
      <dgm:spPr/>
      <dgm:t>
        <a:bodyPr/>
        <a:lstStyle/>
        <a:p>
          <a:endParaRPr lang="pt-BR"/>
        </a:p>
      </dgm:t>
    </dgm:pt>
    <dgm:pt modelId="{035664F0-B2B4-45D3-AE34-02A6EBBE7941}" type="sibTrans" cxnId="{2CB64BA8-4015-4FEC-81DB-64F97CABC18F}">
      <dgm:prSet/>
      <dgm:spPr/>
      <dgm:t>
        <a:bodyPr/>
        <a:lstStyle/>
        <a:p>
          <a:endParaRPr lang="pt-BR"/>
        </a:p>
      </dgm:t>
    </dgm:pt>
    <dgm:pt modelId="{954CD81A-1A96-4049-9454-C8266EB2C0EA}">
      <dgm:prSet/>
      <dgm:spPr/>
      <dgm:t>
        <a:bodyPr/>
        <a:lstStyle/>
        <a:p>
          <a:r>
            <a:rPr lang="pt-BR" b="0" i="0" dirty="0" smtClean="0"/>
            <a:t>Media a transmissão de dados do computador para o mesmo</a:t>
          </a:r>
          <a:endParaRPr lang="pt-BR" dirty="0"/>
        </a:p>
      </dgm:t>
    </dgm:pt>
    <dgm:pt modelId="{224199BB-9D6C-46D0-ACD4-114CA5546B22}" type="parTrans" cxnId="{3CE4A02B-8E8F-4E00-938E-3CEEF7069C24}">
      <dgm:prSet/>
      <dgm:spPr/>
      <dgm:t>
        <a:bodyPr/>
        <a:lstStyle/>
        <a:p>
          <a:endParaRPr lang="pt-BR"/>
        </a:p>
      </dgm:t>
    </dgm:pt>
    <dgm:pt modelId="{49C75894-B4D3-4819-9C88-AA03EA1F6FE4}" type="sibTrans" cxnId="{3CE4A02B-8E8F-4E00-938E-3CEEF7069C24}">
      <dgm:prSet/>
      <dgm:spPr/>
      <dgm:t>
        <a:bodyPr/>
        <a:lstStyle/>
        <a:p>
          <a:endParaRPr lang="pt-BR"/>
        </a:p>
      </dgm:t>
    </dgm:pt>
    <dgm:pt modelId="{74317511-1B3D-4C49-9D6A-A5EB5735B558}">
      <dgm:prSet/>
      <dgm:spPr/>
      <dgm:t>
        <a:bodyPr/>
        <a:lstStyle/>
        <a:p>
          <a:r>
            <a:rPr lang="pt-BR" b="0" i="1" dirty="0" smtClean="0"/>
            <a:t>Application Protocol Data Unit</a:t>
          </a:r>
          <a:endParaRPr lang="pt-BR" dirty="0"/>
        </a:p>
      </dgm:t>
    </dgm:pt>
    <dgm:pt modelId="{22C0F8D2-4240-43CB-8382-378443031D32}" type="parTrans" cxnId="{36C00220-91F1-4942-8508-51982CD8CA2B}">
      <dgm:prSet/>
      <dgm:spPr/>
      <dgm:t>
        <a:bodyPr/>
        <a:lstStyle/>
        <a:p>
          <a:endParaRPr lang="pt-BR"/>
        </a:p>
      </dgm:t>
    </dgm:pt>
    <dgm:pt modelId="{306A6167-CD1B-4A80-A296-A9A53F33779C}" type="sibTrans" cxnId="{36C00220-91F1-4942-8508-51982CD8CA2B}">
      <dgm:prSet/>
      <dgm:spPr/>
      <dgm:t>
        <a:bodyPr/>
        <a:lstStyle/>
        <a:p>
          <a:endParaRPr lang="pt-BR"/>
        </a:p>
      </dgm:t>
    </dgm:pt>
    <dgm:pt modelId="{6BC149FE-24A5-4F9B-9C2D-A6E7D51FD7EA}" type="pres">
      <dgm:prSet presAssocID="{1ED513A6-6139-4D2C-A1F8-3C0EBA4D8E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FAD4699-BC5B-46A3-A391-C3B4F213CD6D}" type="pres">
      <dgm:prSet presAssocID="{D83FA769-DC36-474C-A4D5-ACE4040C50DF}" presName="composite" presStyleCnt="0"/>
      <dgm:spPr/>
    </dgm:pt>
    <dgm:pt modelId="{AE66FFBB-CBB5-4E4A-8A85-E7BAA4635286}" type="pres">
      <dgm:prSet presAssocID="{D83FA769-DC36-474C-A4D5-ACE4040C50D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F1E892-CB32-49AC-92F4-10B23A7584E6}" type="pres">
      <dgm:prSet presAssocID="{D83FA769-DC36-474C-A4D5-ACE4040C50DF}" presName="parSh" presStyleLbl="node1" presStyleIdx="0" presStyleCnt="3"/>
      <dgm:spPr/>
      <dgm:t>
        <a:bodyPr/>
        <a:lstStyle/>
        <a:p>
          <a:endParaRPr lang="pt-BR"/>
        </a:p>
      </dgm:t>
    </dgm:pt>
    <dgm:pt modelId="{44913927-9CB6-4202-A9DF-2C89C300B8F5}" type="pres">
      <dgm:prSet presAssocID="{D83FA769-DC36-474C-A4D5-ACE4040C50DF}" presName="desTx" presStyleLbl="fgAcc1" presStyleIdx="0" presStyleCnt="3" custScaleX="81309" custScaleY="48775" custLinFactNeighborX="-4954" custLinFactNeighborY="-264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2CF7B2-E7AB-4797-93B8-53D23333E3C0}" type="pres">
      <dgm:prSet presAssocID="{76F296E1-BB08-4887-A9D5-09E2B34323FB}" presName="sibTrans" presStyleLbl="sibTrans2D1" presStyleIdx="0" presStyleCnt="2" custAng="47360" custScaleX="178049" custScaleY="271187" custLinFactNeighborX="485" custLinFactNeighborY="17483"/>
      <dgm:spPr/>
      <dgm:t>
        <a:bodyPr/>
        <a:lstStyle/>
        <a:p>
          <a:endParaRPr lang="pt-BR"/>
        </a:p>
      </dgm:t>
    </dgm:pt>
    <dgm:pt modelId="{53FC2BDE-6FAD-468E-88E4-4C01300F2A4C}" type="pres">
      <dgm:prSet presAssocID="{76F296E1-BB08-4887-A9D5-09E2B34323FB}" presName="connTx" presStyleLbl="sibTrans2D1" presStyleIdx="0" presStyleCnt="2"/>
      <dgm:spPr/>
      <dgm:t>
        <a:bodyPr/>
        <a:lstStyle/>
        <a:p>
          <a:endParaRPr lang="pt-BR"/>
        </a:p>
      </dgm:t>
    </dgm:pt>
    <dgm:pt modelId="{F1205849-7833-4071-B90F-D6C94CEC30F3}" type="pres">
      <dgm:prSet presAssocID="{D8FB33B5-78AE-4754-8A56-10D1DDB9E06B}" presName="composite" presStyleCnt="0"/>
      <dgm:spPr/>
    </dgm:pt>
    <dgm:pt modelId="{D51B01E4-9514-4F54-8206-7B40B2247B00}" type="pres">
      <dgm:prSet presAssocID="{D8FB33B5-78AE-4754-8A56-10D1DDB9E06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B41046-976F-4AD2-9A0A-2370E093F66F}" type="pres">
      <dgm:prSet presAssocID="{D8FB33B5-78AE-4754-8A56-10D1DDB9E06B}" presName="parSh" presStyleLbl="node1" presStyleIdx="1" presStyleCnt="3" custLinFactNeighborX="41297" custLinFactNeighborY="3136"/>
      <dgm:spPr/>
      <dgm:t>
        <a:bodyPr/>
        <a:lstStyle/>
        <a:p>
          <a:endParaRPr lang="pt-BR"/>
        </a:p>
      </dgm:t>
    </dgm:pt>
    <dgm:pt modelId="{B5974221-A8ED-4343-9364-B85F92A5DE1F}" type="pres">
      <dgm:prSet presAssocID="{D8FB33B5-78AE-4754-8A56-10D1DDB9E06B}" presName="desTx" presStyleLbl="fgAcc1" presStyleIdx="1" presStyleCnt="3" custScaleY="70048" custLinFactNeighborX="42225" custLinFactNeighborY="-3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3BB69D-EC87-4A34-8709-B6E8E5C78AE4}" type="pres">
      <dgm:prSet presAssocID="{33745EA0-F439-41E2-A909-CA2A09843C55}" presName="sibTrans" presStyleLbl="sibTrans2D1" presStyleIdx="1" presStyleCnt="2" custScaleX="128079" custScaleY="105915" custLinFactNeighborX="-25328" custLinFactNeighborY="20137"/>
      <dgm:spPr/>
      <dgm:t>
        <a:bodyPr/>
        <a:lstStyle/>
        <a:p>
          <a:endParaRPr lang="pt-BR"/>
        </a:p>
      </dgm:t>
    </dgm:pt>
    <dgm:pt modelId="{26E36B01-7301-442A-B3B5-B1B2528FB77B}" type="pres">
      <dgm:prSet presAssocID="{33745EA0-F439-41E2-A909-CA2A09843C55}" presName="connTx" presStyleLbl="sibTrans2D1" presStyleIdx="1" presStyleCnt="2"/>
      <dgm:spPr/>
      <dgm:t>
        <a:bodyPr/>
        <a:lstStyle/>
        <a:p>
          <a:endParaRPr lang="pt-BR"/>
        </a:p>
      </dgm:t>
    </dgm:pt>
    <dgm:pt modelId="{40D4F530-1E2C-43FF-95A2-B7B710D899C2}" type="pres">
      <dgm:prSet presAssocID="{B79E2933-544F-404E-807F-5481FABA4366}" presName="composite" presStyleCnt="0"/>
      <dgm:spPr/>
    </dgm:pt>
    <dgm:pt modelId="{EDF0D91D-52A0-4244-8070-AE8FCE7DDE7D}" type="pres">
      <dgm:prSet presAssocID="{B79E2933-544F-404E-807F-5481FABA436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AE7EBE-D4EB-40F6-A789-E9B452162DD5}" type="pres">
      <dgm:prSet presAssocID="{B79E2933-544F-404E-807F-5481FABA4366}" presName="parSh" presStyleLbl="node1" presStyleIdx="2" presStyleCnt="3" custScaleX="87247" custScaleY="105041" custLinFactNeighborX="19465" custLinFactNeighborY="-6279"/>
      <dgm:spPr/>
      <dgm:t>
        <a:bodyPr/>
        <a:lstStyle/>
        <a:p>
          <a:endParaRPr lang="pt-BR"/>
        </a:p>
      </dgm:t>
    </dgm:pt>
    <dgm:pt modelId="{81E19D10-B6B0-454D-BD9B-523508D5FB45}" type="pres">
      <dgm:prSet presAssocID="{B79E2933-544F-404E-807F-5481FABA4366}" presName="desTx" presStyleLbl="fgAcc1" presStyleIdx="2" presStyleCnt="3" custScaleX="78269" custScaleY="48859" custLinFactNeighborX="6337" custLinFactNeighborY="-229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E87E92-2D21-4116-8CC7-DF7CB7E8833D}" type="presOf" srcId="{B79E2933-544F-404E-807F-5481FABA4366}" destId="{6EAE7EBE-D4EB-40F6-A789-E9B452162DD5}" srcOrd="1" destOrd="0" presId="urn:microsoft.com/office/officeart/2005/8/layout/process3"/>
    <dgm:cxn modelId="{7B80C633-E01C-4E07-AFC6-84A6E36D9207}" type="presOf" srcId="{33745EA0-F439-41E2-A909-CA2A09843C55}" destId="{26E36B01-7301-442A-B3B5-B1B2528FB77B}" srcOrd="1" destOrd="0" presId="urn:microsoft.com/office/officeart/2005/8/layout/process3"/>
    <dgm:cxn modelId="{73897A66-89D6-408F-B2B5-08CFF25D395B}" type="presOf" srcId="{74317511-1B3D-4C49-9D6A-A5EB5735B558}" destId="{81E19D10-B6B0-454D-BD9B-523508D5FB45}" srcOrd="0" destOrd="0" presId="urn:microsoft.com/office/officeart/2005/8/layout/process3"/>
    <dgm:cxn modelId="{101AA35F-F39F-4506-B3AC-27B5119D75F5}" type="presOf" srcId="{B79E2933-544F-404E-807F-5481FABA4366}" destId="{EDF0D91D-52A0-4244-8070-AE8FCE7DDE7D}" srcOrd="0" destOrd="0" presId="urn:microsoft.com/office/officeart/2005/8/layout/process3"/>
    <dgm:cxn modelId="{F9898A85-0449-42A6-A7B5-05084E15B7D1}" type="presOf" srcId="{33745EA0-F439-41E2-A909-CA2A09843C55}" destId="{933BB69D-EC87-4A34-8709-B6E8E5C78AE4}" srcOrd="0" destOrd="0" presId="urn:microsoft.com/office/officeart/2005/8/layout/process3"/>
    <dgm:cxn modelId="{2CB64BA8-4015-4FEC-81DB-64F97CABC18F}" srcId="{D83FA769-DC36-474C-A4D5-ACE4040C50DF}" destId="{6DB377C2-CDD5-4989-9CB6-3E925DCE5368}" srcOrd="0" destOrd="0" parTransId="{E76E6BDB-6A64-4F8C-B577-70A003E4571D}" sibTransId="{035664F0-B2B4-45D3-AE34-02A6EBBE7941}"/>
    <dgm:cxn modelId="{01758725-D07E-4A4E-ADBC-57A79CBB4E90}" type="presOf" srcId="{D83FA769-DC36-474C-A4D5-ACE4040C50DF}" destId="{48F1E892-CB32-49AC-92F4-10B23A7584E6}" srcOrd="1" destOrd="0" presId="urn:microsoft.com/office/officeart/2005/8/layout/process3"/>
    <dgm:cxn modelId="{9C19D020-7A90-4CD5-8ADC-D8D8B3A21D50}" srcId="{1ED513A6-6139-4D2C-A1F8-3C0EBA4D8EF0}" destId="{D8FB33B5-78AE-4754-8A56-10D1DDB9E06B}" srcOrd="1" destOrd="0" parTransId="{869FC210-2AF5-48D6-BD07-13BFD51A35BA}" sibTransId="{33745EA0-F439-41E2-A909-CA2A09843C55}"/>
    <dgm:cxn modelId="{36C00220-91F1-4942-8508-51982CD8CA2B}" srcId="{B79E2933-544F-404E-807F-5481FABA4366}" destId="{74317511-1B3D-4C49-9D6A-A5EB5735B558}" srcOrd="0" destOrd="0" parTransId="{22C0F8D2-4240-43CB-8382-378443031D32}" sibTransId="{306A6167-CD1B-4A80-A296-A9A53F33779C}"/>
    <dgm:cxn modelId="{18DA3760-8DEC-4ABE-A241-8B88EFB1A442}" srcId="{1ED513A6-6139-4D2C-A1F8-3C0EBA4D8EF0}" destId="{D83FA769-DC36-474C-A4D5-ACE4040C50DF}" srcOrd="0" destOrd="0" parTransId="{F404CE7F-854F-4446-9D9C-162174430F34}" sibTransId="{76F296E1-BB08-4887-A9D5-09E2B34323FB}"/>
    <dgm:cxn modelId="{9EA155A6-4E6D-424F-98BC-6D449BA091C7}" srcId="{1ED513A6-6139-4D2C-A1F8-3C0EBA4D8EF0}" destId="{B79E2933-544F-404E-807F-5481FABA4366}" srcOrd="2" destOrd="0" parTransId="{ADFBE4D0-77C5-434E-9D2A-0250A16FE1C7}" sibTransId="{FE598072-7A6E-4794-8E12-D2B02742AD0A}"/>
    <dgm:cxn modelId="{D7518B3E-0C94-4483-9F28-2F0A419293FE}" type="presOf" srcId="{76F296E1-BB08-4887-A9D5-09E2B34323FB}" destId="{372CF7B2-E7AB-4797-93B8-53D23333E3C0}" srcOrd="0" destOrd="0" presId="urn:microsoft.com/office/officeart/2005/8/layout/process3"/>
    <dgm:cxn modelId="{D9E9AB89-D494-4B26-B6B8-4A2E7AC4AC59}" type="presOf" srcId="{1ED513A6-6139-4D2C-A1F8-3C0EBA4D8EF0}" destId="{6BC149FE-24A5-4F9B-9C2D-A6E7D51FD7EA}" srcOrd="0" destOrd="0" presId="urn:microsoft.com/office/officeart/2005/8/layout/process3"/>
    <dgm:cxn modelId="{3CE4A02B-8E8F-4E00-938E-3CEEF7069C24}" srcId="{D8FB33B5-78AE-4754-8A56-10D1DDB9E06B}" destId="{954CD81A-1A96-4049-9454-C8266EB2C0EA}" srcOrd="0" destOrd="0" parTransId="{224199BB-9D6C-46D0-ACD4-114CA5546B22}" sibTransId="{49C75894-B4D3-4819-9C88-AA03EA1F6FE4}"/>
    <dgm:cxn modelId="{A4600799-7F24-470A-896F-8BDCAB8B7765}" type="presOf" srcId="{954CD81A-1A96-4049-9454-C8266EB2C0EA}" destId="{B5974221-A8ED-4343-9364-B85F92A5DE1F}" srcOrd="0" destOrd="0" presId="urn:microsoft.com/office/officeart/2005/8/layout/process3"/>
    <dgm:cxn modelId="{865D25A0-5F9E-4DF8-87BF-5A6C20E92929}" type="presOf" srcId="{D83FA769-DC36-474C-A4D5-ACE4040C50DF}" destId="{AE66FFBB-CBB5-4E4A-8A85-E7BAA4635286}" srcOrd="0" destOrd="0" presId="urn:microsoft.com/office/officeart/2005/8/layout/process3"/>
    <dgm:cxn modelId="{351A440F-24DE-4F4B-A648-14562799D8B5}" type="presOf" srcId="{76F296E1-BB08-4887-A9D5-09E2B34323FB}" destId="{53FC2BDE-6FAD-468E-88E4-4C01300F2A4C}" srcOrd="1" destOrd="0" presId="urn:microsoft.com/office/officeart/2005/8/layout/process3"/>
    <dgm:cxn modelId="{3CA3CCBA-E02D-469A-9360-50DEDD72F285}" type="presOf" srcId="{D8FB33B5-78AE-4754-8A56-10D1DDB9E06B}" destId="{4DB41046-976F-4AD2-9A0A-2370E093F66F}" srcOrd="1" destOrd="0" presId="urn:microsoft.com/office/officeart/2005/8/layout/process3"/>
    <dgm:cxn modelId="{E351A6B8-66E2-4729-8224-5B12538AE03F}" type="presOf" srcId="{6DB377C2-CDD5-4989-9CB6-3E925DCE5368}" destId="{44913927-9CB6-4202-A9DF-2C89C300B8F5}" srcOrd="0" destOrd="0" presId="urn:microsoft.com/office/officeart/2005/8/layout/process3"/>
    <dgm:cxn modelId="{1FBC155B-4613-4B7E-BB51-CE0A6C602779}" type="presOf" srcId="{D8FB33B5-78AE-4754-8A56-10D1DDB9E06B}" destId="{D51B01E4-9514-4F54-8206-7B40B2247B00}" srcOrd="0" destOrd="0" presId="urn:microsoft.com/office/officeart/2005/8/layout/process3"/>
    <dgm:cxn modelId="{6932CDF4-B9A7-497D-9B6F-E3956A6539CD}" type="presParOf" srcId="{6BC149FE-24A5-4F9B-9C2D-A6E7D51FD7EA}" destId="{4FAD4699-BC5B-46A3-A391-C3B4F213CD6D}" srcOrd="0" destOrd="0" presId="urn:microsoft.com/office/officeart/2005/8/layout/process3"/>
    <dgm:cxn modelId="{F23AA6F2-DBFA-4A89-9296-91793F3AD4EE}" type="presParOf" srcId="{4FAD4699-BC5B-46A3-A391-C3B4F213CD6D}" destId="{AE66FFBB-CBB5-4E4A-8A85-E7BAA4635286}" srcOrd="0" destOrd="0" presId="urn:microsoft.com/office/officeart/2005/8/layout/process3"/>
    <dgm:cxn modelId="{766C96A8-D245-4CFF-BFE1-39BDDC461113}" type="presParOf" srcId="{4FAD4699-BC5B-46A3-A391-C3B4F213CD6D}" destId="{48F1E892-CB32-49AC-92F4-10B23A7584E6}" srcOrd="1" destOrd="0" presId="urn:microsoft.com/office/officeart/2005/8/layout/process3"/>
    <dgm:cxn modelId="{80E90E3A-2B3F-46F4-9FB5-096B24F6ADB5}" type="presParOf" srcId="{4FAD4699-BC5B-46A3-A391-C3B4F213CD6D}" destId="{44913927-9CB6-4202-A9DF-2C89C300B8F5}" srcOrd="2" destOrd="0" presId="urn:microsoft.com/office/officeart/2005/8/layout/process3"/>
    <dgm:cxn modelId="{367D17CE-E097-46F1-AEED-B22C7AA55232}" type="presParOf" srcId="{6BC149FE-24A5-4F9B-9C2D-A6E7D51FD7EA}" destId="{372CF7B2-E7AB-4797-93B8-53D23333E3C0}" srcOrd="1" destOrd="0" presId="urn:microsoft.com/office/officeart/2005/8/layout/process3"/>
    <dgm:cxn modelId="{F658EB66-1B4C-44BA-9C36-0F8E410C2D03}" type="presParOf" srcId="{372CF7B2-E7AB-4797-93B8-53D23333E3C0}" destId="{53FC2BDE-6FAD-468E-88E4-4C01300F2A4C}" srcOrd="0" destOrd="0" presId="urn:microsoft.com/office/officeart/2005/8/layout/process3"/>
    <dgm:cxn modelId="{5FD20457-DE3C-4476-B4FB-9C5A053237A8}" type="presParOf" srcId="{6BC149FE-24A5-4F9B-9C2D-A6E7D51FD7EA}" destId="{F1205849-7833-4071-B90F-D6C94CEC30F3}" srcOrd="2" destOrd="0" presId="urn:microsoft.com/office/officeart/2005/8/layout/process3"/>
    <dgm:cxn modelId="{A8627978-E4A8-4186-9FA1-A54D583DE952}" type="presParOf" srcId="{F1205849-7833-4071-B90F-D6C94CEC30F3}" destId="{D51B01E4-9514-4F54-8206-7B40B2247B00}" srcOrd="0" destOrd="0" presId="urn:microsoft.com/office/officeart/2005/8/layout/process3"/>
    <dgm:cxn modelId="{28D24CB3-9EFD-4689-90D2-A62F38E2DD86}" type="presParOf" srcId="{F1205849-7833-4071-B90F-D6C94CEC30F3}" destId="{4DB41046-976F-4AD2-9A0A-2370E093F66F}" srcOrd="1" destOrd="0" presId="urn:microsoft.com/office/officeart/2005/8/layout/process3"/>
    <dgm:cxn modelId="{EA1DB98D-F310-4D0C-8BDE-E9F53D72D905}" type="presParOf" srcId="{F1205849-7833-4071-B90F-D6C94CEC30F3}" destId="{B5974221-A8ED-4343-9364-B85F92A5DE1F}" srcOrd="2" destOrd="0" presId="urn:microsoft.com/office/officeart/2005/8/layout/process3"/>
    <dgm:cxn modelId="{54C5F1FC-4B5A-44C9-9273-CF9D7935824C}" type="presParOf" srcId="{6BC149FE-24A5-4F9B-9C2D-A6E7D51FD7EA}" destId="{933BB69D-EC87-4A34-8709-B6E8E5C78AE4}" srcOrd="3" destOrd="0" presId="urn:microsoft.com/office/officeart/2005/8/layout/process3"/>
    <dgm:cxn modelId="{F2E0D8ED-62E8-4FD3-9074-346A07506982}" type="presParOf" srcId="{933BB69D-EC87-4A34-8709-B6E8E5C78AE4}" destId="{26E36B01-7301-442A-B3B5-B1B2528FB77B}" srcOrd="0" destOrd="0" presId="urn:microsoft.com/office/officeart/2005/8/layout/process3"/>
    <dgm:cxn modelId="{E17F188D-8170-4575-A733-9398298DF47F}" type="presParOf" srcId="{6BC149FE-24A5-4F9B-9C2D-A6E7D51FD7EA}" destId="{40D4F530-1E2C-43FF-95A2-B7B710D899C2}" srcOrd="4" destOrd="0" presId="urn:microsoft.com/office/officeart/2005/8/layout/process3"/>
    <dgm:cxn modelId="{6EA18D61-6884-4D3F-B9EB-EE25C282ABDC}" type="presParOf" srcId="{40D4F530-1E2C-43FF-95A2-B7B710D899C2}" destId="{EDF0D91D-52A0-4244-8070-AE8FCE7DDE7D}" srcOrd="0" destOrd="0" presId="urn:microsoft.com/office/officeart/2005/8/layout/process3"/>
    <dgm:cxn modelId="{20EAA12B-B92B-4D3A-B98D-E11743E32732}" type="presParOf" srcId="{40D4F530-1E2C-43FF-95A2-B7B710D899C2}" destId="{6EAE7EBE-D4EB-40F6-A789-E9B452162DD5}" srcOrd="1" destOrd="0" presId="urn:microsoft.com/office/officeart/2005/8/layout/process3"/>
    <dgm:cxn modelId="{BEA83C39-CE4E-4DAF-BE72-55AD1F053E13}" type="presParOf" srcId="{40D4F530-1E2C-43FF-95A2-B7B710D899C2}" destId="{81E19D10-B6B0-454D-BD9B-523508D5FB4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2E98A-010B-485C-B666-59CA6DEAF56F}">
      <dsp:nvSpPr>
        <dsp:cNvPr id="0" name=""/>
        <dsp:cNvSpPr/>
      </dsp:nvSpPr>
      <dsp:spPr>
        <a:xfrm rot="5400000">
          <a:off x="2534562" y="-649319"/>
          <a:ext cx="1394313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ROM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EEPROM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RAM</a:t>
          </a:r>
          <a:endParaRPr lang="pt-BR" sz="1700" kern="1200" dirty="0"/>
        </a:p>
      </dsp:txBody>
      <dsp:txXfrm rot="-5400000">
        <a:off x="1710911" y="242397"/>
        <a:ext cx="2973552" cy="1258183"/>
      </dsp:txXfrm>
    </dsp:sp>
    <dsp:sp modelId="{6D84E3F5-DF85-4968-9B87-C502D50FE413}">
      <dsp:nvSpPr>
        <dsp:cNvPr id="0" name=""/>
        <dsp:cNvSpPr/>
      </dsp:nvSpPr>
      <dsp:spPr>
        <a:xfrm>
          <a:off x="0" y="43"/>
          <a:ext cx="1710910" cy="1742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Memória</a:t>
          </a:r>
          <a:endParaRPr lang="pt-BR" sz="2600" kern="1200" dirty="0"/>
        </a:p>
      </dsp:txBody>
      <dsp:txXfrm>
        <a:off x="83520" y="83563"/>
        <a:ext cx="1543870" cy="1575852"/>
      </dsp:txXfrm>
    </dsp:sp>
    <dsp:sp modelId="{66FD2C14-6E0A-4BBB-8E5F-33C23B032F9E}">
      <dsp:nvSpPr>
        <dsp:cNvPr id="0" name=""/>
        <dsp:cNvSpPr/>
      </dsp:nvSpPr>
      <dsp:spPr>
        <a:xfrm rot="5400000">
          <a:off x="2526247" y="1216091"/>
          <a:ext cx="1394313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Operações de entrada e saída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Endereçamentos de memória dos registradores</a:t>
          </a:r>
          <a:endParaRPr lang="pt-BR" sz="1700" kern="1200" dirty="0"/>
        </a:p>
      </dsp:txBody>
      <dsp:txXfrm rot="-5400000">
        <a:off x="1702596" y="2107808"/>
        <a:ext cx="2973552" cy="1258183"/>
      </dsp:txXfrm>
    </dsp:sp>
    <dsp:sp modelId="{9E217295-B5D0-4745-8ED8-7E35BFE7D8CD}">
      <dsp:nvSpPr>
        <dsp:cNvPr id="0" name=""/>
        <dsp:cNvSpPr/>
      </dsp:nvSpPr>
      <dsp:spPr>
        <a:xfrm>
          <a:off x="0" y="1830080"/>
          <a:ext cx="1710910" cy="1742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CPU</a:t>
          </a:r>
          <a:endParaRPr lang="pt-BR" sz="2600" kern="1200" dirty="0"/>
        </a:p>
      </dsp:txBody>
      <dsp:txXfrm>
        <a:off x="83520" y="1913600"/>
        <a:ext cx="1543870" cy="157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7AE93-FD4A-48D4-995C-A365EF05D95A}">
      <dsp:nvSpPr>
        <dsp:cNvPr id="0" name=""/>
        <dsp:cNvSpPr/>
      </dsp:nvSpPr>
      <dsp:spPr>
        <a:xfrm rot="5400000">
          <a:off x="4392746" y="-1710950"/>
          <a:ext cx="909663" cy="45624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Troca de informação por contato direto com o leitor;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i="1" kern="1200" dirty="0" smtClean="0"/>
            <a:t>Chip</a:t>
          </a:r>
          <a:r>
            <a:rPr lang="pt-BR" sz="1500" kern="1200" dirty="0" smtClean="0"/>
            <a:t> exposto.</a:t>
          </a:r>
        </a:p>
      </dsp:txBody>
      <dsp:txXfrm rot="-5400000">
        <a:off x="2566365" y="159837"/>
        <a:ext cx="4518020" cy="820851"/>
      </dsp:txXfrm>
    </dsp:sp>
    <dsp:sp modelId="{59A46762-0B45-4B46-8A9A-44ADD2C6DAEB}">
      <dsp:nvSpPr>
        <dsp:cNvPr id="0" name=""/>
        <dsp:cNvSpPr/>
      </dsp:nvSpPr>
      <dsp:spPr>
        <a:xfrm>
          <a:off x="0" y="1722"/>
          <a:ext cx="2566365" cy="1137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Com contato</a:t>
          </a:r>
          <a:endParaRPr lang="pt-BR" sz="3400" kern="1200" dirty="0"/>
        </a:p>
      </dsp:txBody>
      <dsp:txXfrm>
        <a:off x="55508" y="57230"/>
        <a:ext cx="2455349" cy="1026063"/>
      </dsp:txXfrm>
    </dsp:sp>
    <dsp:sp modelId="{414E5B5C-109F-49AC-9BFE-7DD4A20D6E5B}">
      <dsp:nvSpPr>
        <dsp:cNvPr id="0" name=""/>
        <dsp:cNvSpPr/>
      </dsp:nvSpPr>
      <dsp:spPr>
        <a:xfrm rot="5400000">
          <a:off x="4392746" y="-517017"/>
          <a:ext cx="909663" cy="45624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Troca de informações por ondas eletromagnéticas;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Fios passando por dentro do cartão servindo como antena.</a:t>
          </a:r>
        </a:p>
      </dsp:txBody>
      <dsp:txXfrm rot="-5400000">
        <a:off x="2566365" y="1353770"/>
        <a:ext cx="4518020" cy="820851"/>
      </dsp:txXfrm>
    </dsp:sp>
    <dsp:sp modelId="{1D8DCA2A-E72A-4D11-BDEE-151BA6C7072B}">
      <dsp:nvSpPr>
        <dsp:cNvPr id="0" name=""/>
        <dsp:cNvSpPr/>
      </dsp:nvSpPr>
      <dsp:spPr>
        <a:xfrm>
          <a:off x="0" y="1195656"/>
          <a:ext cx="2566365" cy="1137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Sem contato</a:t>
          </a:r>
          <a:endParaRPr lang="pt-BR" sz="3400" kern="1200" dirty="0"/>
        </a:p>
      </dsp:txBody>
      <dsp:txXfrm>
        <a:off x="55508" y="1251164"/>
        <a:ext cx="2455349" cy="1026063"/>
      </dsp:txXfrm>
    </dsp:sp>
    <dsp:sp modelId="{0940D271-7300-4FF4-8C0B-F897F9EBA91D}">
      <dsp:nvSpPr>
        <dsp:cNvPr id="0" name=""/>
        <dsp:cNvSpPr/>
      </dsp:nvSpPr>
      <dsp:spPr>
        <a:xfrm rot="5400000">
          <a:off x="4392746" y="676915"/>
          <a:ext cx="909663" cy="45624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Funciona com e sem contato;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Possui memória e processador compartilhados.</a:t>
          </a:r>
        </a:p>
      </dsp:txBody>
      <dsp:txXfrm rot="-5400000">
        <a:off x="2566365" y="2547702"/>
        <a:ext cx="4518020" cy="820851"/>
      </dsp:txXfrm>
    </dsp:sp>
    <dsp:sp modelId="{CA1BB6EF-2B2C-4377-B242-A5EC977D23D5}">
      <dsp:nvSpPr>
        <dsp:cNvPr id="0" name=""/>
        <dsp:cNvSpPr/>
      </dsp:nvSpPr>
      <dsp:spPr>
        <a:xfrm>
          <a:off x="0" y="2389589"/>
          <a:ext cx="2566365" cy="1137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Híbrido</a:t>
          </a:r>
          <a:endParaRPr lang="pt-BR" sz="3400" kern="1200" dirty="0"/>
        </a:p>
      </dsp:txBody>
      <dsp:txXfrm>
        <a:off x="55508" y="2445097"/>
        <a:ext cx="2455349" cy="1026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05ADC-137B-433D-8DF0-68A73D5397FF}">
      <dsp:nvSpPr>
        <dsp:cNvPr id="0" name=""/>
        <dsp:cNvSpPr/>
      </dsp:nvSpPr>
      <dsp:spPr>
        <a:xfrm rot="5400000">
          <a:off x="4530360" y="-1768440"/>
          <a:ext cx="928228" cy="47006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Dividide-se em 15 partes referentes a diversos aspectos, sendo a 1,2 e 3  somente para cartões de contato.</a:t>
          </a:r>
          <a:endParaRPr lang="pt-BR" sz="1800" kern="1200" dirty="0"/>
        </a:p>
      </dsp:txBody>
      <dsp:txXfrm rot="-5400000">
        <a:off x="2644133" y="163099"/>
        <a:ext cx="4655370" cy="837604"/>
      </dsp:txXfrm>
    </dsp:sp>
    <dsp:sp modelId="{535F3B24-BC45-4022-AA06-1B2F2260357A}">
      <dsp:nvSpPr>
        <dsp:cNvPr id="0" name=""/>
        <dsp:cNvSpPr/>
      </dsp:nvSpPr>
      <dsp:spPr>
        <a:xfrm>
          <a:off x="0" y="1758"/>
          <a:ext cx="2644133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i="0" kern="1200" dirty="0" smtClean="0"/>
            <a:t>ISO/IEC 7816</a:t>
          </a:r>
          <a:endParaRPr lang="pt-BR" sz="3500" kern="1200" dirty="0"/>
        </a:p>
      </dsp:txBody>
      <dsp:txXfrm>
        <a:off x="56640" y="58398"/>
        <a:ext cx="2530853" cy="1047005"/>
      </dsp:txXfrm>
    </dsp:sp>
    <dsp:sp modelId="{83DAF482-06F3-4B18-A015-D16BD653923B}">
      <dsp:nvSpPr>
        <dsp:cNvPr id="0" name=""/>
        <dsp:cNvSpPr/>
      </dsp:nvSpPr>
      <dsp:spPr>
        <a:xfrm rot="5400000">
          <a:off x="4530360" y="-550141"/>
          <a:ext cx="928228" cy="47006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Lida com cartões sem contato de proximidade;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Alcance operacional de até 10cm.</a:t>
          </a:r>
          <a:endParaRPr lang="pt-BR" sz="1800" kern="1200" dirty="0"/>
        </a:p>
      </dsp:txBody>
      <dsp:txXfrm rot="-5400000">
        <a:off x="2644133" y="1381398"/>
        <a:ext cx="4655370" cy="837604"/>
      </dsp:txXfrm>
    </dsp:sp>
    <dsp:sp modelId="{1FEBF396-03A1-4474-A444-344A06271E0A}">
      <dsp:nvSpPr>
        <dsp:cNvPr id="0" name=""/>
        <dsp:cNvSpPr/>
      </dsp:nvSpPr>
      <dsp:spPr>
        <a:xfrm>
          <a:off x="0" y="1220057"/>
          <a:ext cx="2644133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i="0" kern="1200" dirty="0" smtClean="0"/>
            <a:t>ISO/IEC 14443</a:t>
          </a:r>
          <a:endParaRPr lang="pt-BR" sz="3500" kern="1200" dirty="0"/>
        </a:p>
      </dsp:txBody>
      <dsp:txXfrm>
        <a:off x="56640" y="1276697"/>
        <a:ext cx="2530853" cy="1047005"/>
      </dsp:txXfrm>
    </dsp:sp>
    <dsp:sp modelId="{6B33D2F9-9FBE-406D-A90D-B8562F6EBDDC}">
      <dsp:nvSpPr>
        <dsp:cNvPr id="0" name=""/>
        <dsp:cNvSpPr/>
      </dsp:nvSpPr>
      <dsp:spPr>
        <a:xfrm rot="5400000">
          <a:off x="4530360" y="668158"/>
          <a:ext cx="928228" cy="47006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Lida com cartões “de vizinhança” que podem operar até 1m de distância.</a:t>
          </a:r>
          <a:endParaRPr lang="pt-BR" sz="1800" kern="1200" dirty="0"/>
        </a:p>
      </dsp:txBody>
      <dsp:txXfrm rot="-5400000">
        <a:off x="2644133" y="2599697"/>
        <a:ext cx="4655370" cy="837604"/>
      </dsp:txXfrm>
    </dsp:sp>
    <dsp:sp modelId="{57C9C929-4D63-43D0-AAB6-702863E7D338}">
      <dsp:nvSpPr>
        <dsp:cNvPr id="0" name=""/>
        <dsp:cNvSpPr/>
      </dsp:nvSpPr>
      <dsp:spPr>
        <a:xfrm>
          <a:off x="0" y="2438356"/>
          <a:ext cx="2644133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i="0" kern="1200" dirty="0" smtClean="0"/>
            <a:t>ISO/IEC 15693</a:t>
          </a:r>
          <a:endParaRPr lang="pt-BR" sz="3500" kern="1200" dirty="0"/>
        </a:p>
      </dsp:txBody>
      <dsp:txXfrm>
        <a:off x="56640" y="2494996"/>
        <a:ext cx="2530853" cy="10470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1E892-CB32-49AC-92F4-10B23A7584E6}">
      <dsp:nvSpPr>
        <dsp:cNvPr id="0" name=""/>
        <dsp:cNvSpPr/>
      </dsp:nvSpPr>
      <dsp:spPr>
        <a:xfrm>
          <a:off x="2289" y="567250"/>
          <a:ext cx="2013310" cy="105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“Contato” é feito</a:t>
          </a:r>
          <a:endParaRPr lang="pt-BR" sz="1800" kern="1200" dirty="0"/>
        </a:p>
      </dsp:txBody>
      <dsp:txXfrm>
        <a:off x="2289" y="567250"/>
        <a:ext cx="2013310" cy="704994"/>
      </dsp:txXfrm>
    </dsp:sp>
    <dsp:sp modelId="{44913927-9CB6-4202-A9DF-2C89C300B8F5}">
      <dsp:nvSpPr>
        <dsp:cNvPr id="0" name=""/>
        <dsp:cNvSpPr/>
      </dsp:nvSpPr>
      <dsp:spPr>
        <a:xfrm>
          <a:off x="503068" y="1255840"/>
          <a:ext cx="1637002" cy="965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1ª fase da comunicação</a:t>
          </a:r>
          <a:endParaRPr lang="pt-BR" sz="1400" kern="1200" dirty="0"/>
        </a:p>
      </dsp:txBody>
      <dsp:txXfrm>
        <a:off x="531354" y="1284126"/>
        <a:ext cx="1580430" cy="909173"/>
      </dsp:txXfrm>
    </dsp:sp>
    <dsp:sp modelId="{372CF7B2-E7AB-4797-93B8-53D23333E3C0}">
      <dsp:nvSpPr>
        <dsp:cNvPr id="0" name=""/>
        <dsp:cNvSpPr/>
      </dsp:nvSpPr>
      <dsp:spPr>
        <a:xfrm rot="21583409">
          <a:off x="2100715" y="291122"/>
          <a:ext cx="1759404" cy="1359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Verificação de compatibilidade</a:t>
          </a:r>
          <a:endParaRPr lang="pt-BR" sz="1400" kern="1200" dirty="0"/>
        </a:p>
      </dsp:txBody>
      <dsp:txXfrm>
        <a:off x="2100717" y="563974"/>
        <a:ext cx="1351602" cy="815605"/>
      </dsp:txXfrm>
    </dsp:sp>
    <dsp:sp modelId="{4DB41046-976F-4AD2-9A0A-2370E093F66F}">
      <dsp:nvSpPr>
        <dsp:cNvPr id="0" name=""/>
        <dsp:cNvSpPr/>
      </dsp:nvSpPr>
      <dsp:spPr>
        <a:xfrm>
          <a:off x="3879725" y="495111"/>
          <a:ext cx="2013310" cy="105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Leitor se comunica com o cartão</a:t>
          </a:r>
        </a:p>
      </dsp:txBody>
      <dsp:txXfrm>
        <a:off x="3879725" y="495111"/>
        <a:ext cx="2013310" cy="704994"/>
      </dsp:txXfrm>
    </dsp:sp>
    <dsp:sp modelId="{B5974221-A8ED-4343-9364-B85F92A5DE1F}">
      <dsp:nvSpPr>
        <dsp:cNvPr id="0" name=""/>
        <dsp:cNvSpPr/>
      </dsp:nvSpPr>
      <dsp:spPr>
        <a:xfrm>
          <a:off x="4310774" y="1401653"/>
          <a:ext cx="2013310" cy="1386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i="0" kern="1200" dirty="0" smtClean="0"/>
            <a:t>Media a transmissão de dados do computador para o mesmo</a:t>
          </a:r>
          <a:endParaRPr lang="pt-BR" sz="1600" kern="1200" dirty="0"/>
        </a:p>
      </dsp:txBody>
      <dsp:txXfrm>
        <a:off x="4351396" y="1442275"/>
        <a:ext cx="1932066" cy="1305706"/>
      </dsp:txXfrm>
    </dsp:sp>
    <dsp:sp modelId="{933BB69D-EC87-4A34-8709-B6E8E5C78AE4}">
      <dsp:nvSpPr>
        <dsp:cNvPr id="0" name=""/>
        <dsp:cNvSpPr/>
      </dsp:nvSpPr>
      <dsp:spPr>
        <a:xfrm rot="12918">
          <a:off x="5922546" y="688258"/>
          <a:ext cx="484464" cy="53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5922547" y="794166"/>
        <a:ext cx="339125" cy="318543"/>
      </dsp:txXfrm>
    </dsp:sp>
    <dsp:sp modelId="{6EAE7EBE-D4EB-40F6-A789-E9B452162DD5}">
      <dsp:nvSpPr>
        <dsp:cNvPr id="0" name=""/>
        <dsp:cNvSpPr/>
      </dsp:nvSpPr>
      <dsp:spPr>
        <a:xfrm>
          <a:off x="6606718" y="487107"/>
          <a:ext cx="1756553" cy="111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i="0" kern="1200" dirty="0" smtClean="0"/>
            <a:t>Comunicação feita baseada no formato APDU</a:t>
          </a:r>
          <a:r>
            <a:rPr lang="pt-BR" sz="1300" b="0" i="0" kern="1200" dirty="0" smtClean="0"/>
            <a:t> </a:t>
          </a:r>
          <a:endParaRPr lang="pt-BR" sz="1300" kern="1200" dirty="0"/>
        </a:p>
      </dsp:txBody>
      <dsp:txXfrm>
        <a:off x="6606718" y="487107"/>
        <a:ext cx="1756553" cy="740533"/>
      </dsp:txXfrm>
    </dsp:sp>
    <dsp:sp modelId="{81E19D10-B6B0-454D-BD9B-523508D5FB45}">
      <dsp:nvSpPr>
        <dsp:cNvPr id="0" name=""/>
        <dsp:cNvSpPr/>
      </dsp:nvSpPr>
      <dsp:spPr>
        <a:xfrm>
          <a:off x="6787473" y="1336468"/>
          <a:ext cx="1575798" cy="967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i="1" kern="1200" dirty="0" smtClean="0"/>
            <a:t>Application Protocol Data Unit</a:t>
          </a:r>
          <a:endParaRPr lang="pt-BR" sz="1600" kern="1200" dirty="0"/>
        </a:p>
      </dsp:txBody>
      <dsp:txXfrm>
        <a:off x="6815807" y="1364802"/>
        <a:ext cx="1519130" cy="91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EA0CAD3-3283-4C2F-9EF2-BB06BA9B0BE1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C4BDA7E-FE0D-437A-8B08-34F227C986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Smart</a:t>
            </a:r>
            <a:r>
              <a:rPr lang="pt-BR" dirty="0" smtClean="0"/>
              <a:t> </a:t>
            </a:r>
            <a:r>
              <a:rPr lang="pt-BR" dirty="0" err="1" smtClean="0"/>
              <a:t>Cards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Bruno Hashimoto</a:t>
            </a:r>
          </a:p>
          <a:p>
            <a:r>
              <a:rPr lang="pt-BR" dirty="0" smtClean="0"/>
              <a:t>Guilherme Souza</a:t>
            </a:r>
          </a:p>
          <a:p>
            <a:r>
              <a:rPr lang="pt-BR" dirty="0" smtClean="0"/>
              <a:t>Noelle Vilardo</a:t>
            </a:r>
            <a:endParaRPr lang="pt-BR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95936" y="6165304"/>
            <a:ext cx="4953000" cy="432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Engenharia de Controle e Automação -UFRJ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995936" y="5661248"/>
            <a:ext cx="4953000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Redes de Computadores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2011/1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Divididos em três classes: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6549163"/>
              </p:ext>
            </p:extLst>
          </p:nvPr>
        </p:nvGraphicFramePr>
        <p:xfrm>
          <a:off x="755576" y="2924944"/>
          <a:ext cx="71287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Padrões:</a:t>
            </a:r>
            <a:endParaRPr lang="pt-BR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11560" y="2924944"/>
          <a:ext cx="734481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JavaCard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Tecnologia que permite que </a:t>
            </a:r>
            <a:r>
              <a:rPr lang="pt-BR" i="1" dirty="0" smtClean="0"/>
              <a:t>smart cards</a:t>
            </a:r>
            <a:r>
              <a:rPr lang="pt-BR" dirty="0" smtClean="0"/>
              <a:t> e similares rodem aplicativos baseados em Java;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Utilizado principalmente em cartões SIM e ATM (caixa eletrônico).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JavaCard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Principais características:</a:t>
            </a:r>
          </a:p>
          <a:p>
            <a:pPr lvl="1"/>
            <a:r>
              <a:rPr lang="pt-BR" dirty="0" smtClean="0"/>
              <a:t>Portabilidade: um mesmo aplicativo Java pode rodar em mais de um cartão, mas isso ainda não pôde ser posto em prática.</a:t>
            </a:r>
          </a:p>
          <a:p>
            <a:pPr lvl="1"/>
            <a:r>
              <a:rPr lang="pt-BR" dirty="0" smtClean="0"/>
              <a:t>Segurança: provida por 4 pilares:</a:t>
            </a:r>
          </a:p>
          <a:p>
            <a:pPr lvl="2"/>
            <a:r>
              <a:rPr lang="pt-BR" dirty="0" smtClean="0"/>
              <a:t>O aplicativo em si;</a:t>
            </a:r>
          </a:p>
          <a:p>
            <a:pPr lvl="2"/>
            <a:r>
              <a:rPr lang="pt-BR" dirty="0" smtClean="0"/>
              <a:t>Criptografia;</a:t>
            </a:r>
          </a:p>
          <a:p>
            <a:pPr lvl="2"/>
            <a:r>
              <a:rPr lang="pt-BR" i="1" dirty="0" smtClean="0"/>
              <a:t>Firewall</a:t>
            </a:r>
            <a:r>
              <a:rPr lang="pt-BR" dirty="0" smtClean="0"/>
              <a:t> interno;</a:t>
            </a:r>
          </a:p>
          <a:p>
            <a:pPr lvl="2"/>
            <a:r>
              <a:rPr lang="pt-BR" dirty="0" smtClean="0"/>
              <a:t>Encapsulamento de dados.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Leitor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Também chamado de programador, uma vez que pode escrever nos cartões, terminal, aparelho de aceitação de cartão ou aparelho de interface;</a:t>
            </a:r>
          </a:p>
          <a:p>
            <a:endParaRPr lang="pt-BR" dirty="0"/>
          </a:p>
        </p:txBody>
      </p:sp>
      <p:pic>
        <p:nvPicPr>
          <p:cNvPr id="5" name="Picture 4" descr="leito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861048"/>
            <a:ext cx="3343742" cy="233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eito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61048"/>
            <a:ext cx="4078469" cy="2192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4325112"/>
          </a:xfrm>
        </p:spPr>
        <p:txBody>
          <a:bodyPr/>
          <a:lstStyle/>
          <a:p>
            <a:r>
              <a:rPr lang="pt-BR" dirty="0" smtClean="0"/>
              <a:t>Não há, no entanto, </a:t>
            </a:r>
            <a:r>
              <a:rPr lang="pt-BR" dirty="0"/>
              <a:t>um padrão para a comunicação entre o cartão e o </a:t>
            </a:r>
            <a:r>
              <a:rPr lang="pt-BR" dirty="0" smtClean="0"/>
              <a:t>leitor.</a:t>
            </a:r>
            <a:endParaRPr lang="pt-BR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95536" y="2060848"/>
          <a:ext cx="836327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89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</a:t>
            </a:r>
            <a:r>
              <a:rPr lang="pt-BR" i="1" dirty="0" smtClean="0"/>
              <a:t>smart cards </a:t>
            </a:r>
            <a:r>
              <a:rPr lang="pt-BR" dirty="0" smtClean="0"/>
              <a:t>possuem muitas aplicações nas mais diversas áreas atualmente. Por exemplo:</a:t>
            </a:r>
          </a:p>
          <a:p>
            <a:pPr lvl="1"/>
            <a:r>
              <a:rPr lang="pt-BR" dirty="0" smtClean="0"/>
              <a:t>Cartões de crédito e débito;</a:t>
            </a:r>
          </a:p>
          <a:p>
            <a:pPr lvl="1"/>
            <a:r>
              <a:rPr lang="pt-BR" dirty="0" smtClean="0"/>
              <a:t>Proteção de computadores;</a:t>
            </a:r>
          </a:p>
          <a:p>
            <a:pPr lvl="1"/>
            <a:r>
              <a:rPr lang="pt-BR" dirty="0" smtClean="0"/>
              <a:t>Controle de acesso;</a:t>
            </a:r>
          </a:p>
          <a:p>
            <a:pPr lvl="1"/>
            <a:r>
              <a:rPr lang="pt-BR" dirty="0" smtClean="0"/>
              <a:t>Carteira de motorista;</a:t>
            </a:r>
          </a:p>
          <a:p>
            <a:pPr lvl="1"/>
            <a:r>
              <a:rPr lang="pt-BR" dirty="0" smtClean="0"/>
              <a:t>Caixa eletrônico;</a:t>
            </a:r>
          </a:p>
          <a:p>
            <a:pPr lvl="1"/>
            <a:r>
              <a:rPr lang="pt-BR" dirty="0" smtClean="0"/>
              <a:t>Informações médicas;</a:t>
            </a:r>
          </a:p>
          <a:p>
            <a:pPr lvl="1"/>
            <a:r>
              <a:rPr lang="pt-BR" dirty="0" smtClean="0"/>
              <a:t>Cartão de fidelidade;</a:t>
            </a:r>
            <a:endParaRPr lang="pt-BR" dirty="0"/>
          </a:p>
        </p:txBody>
      </p:sp>
      <p:pic>
        <p:nvPicPr>
          <p:cNvPr id="4" name="Picture 3" descr="cartaodecredi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573016"/>
            <a:ext cx="2880320" cy="1951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SIMs de celular;</a:t>
            </a:r>
          </a:p>
          <a:p>
            <a:pPr lvl="1"/>
            <a:r>
              <a:rPr lang="pt-BR" dirty="0" smtClean="0"/>
              <a:t>Cartão para televisão paga - via satélite;</a:t>
            </a:r>
          </a:p>
          <a:p>
            <a:pPr lvl="1"/>
            <a:r>
              <a:rPr lang="pt-BR" dirty="0" smtClean="0"/>
              <a:t>Controle de ponto;</a:t>
            </a:r>
          </a:p>
        </p:txBody>
      </p:sp>
      <p:pic>
        <p:nvPicPr>
          <p:cNvPr id="4" name="Picture 3" descr="simc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429000"/>
            <a:ext cx="2304256" cy="270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artaodetelevis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4752528" cy="147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Transporte público e cartões pré-pagos em geral;</a:t>
            </a:r>
          </a:p>
          <a:p>
            <a:pPr lvl="1"/>
            <a:r>
              <a:rPr lang="pt-BR" dirty="0" smtClean="0"/>
              <a:t>Cartão de identificação;</a:t>
            </a:r>
          </a:p>
          <a:p>
            <a:pPr lvl="1"/>
            <a:r>
              <a:rPr lang="pt-BR" dirty="0" smtClean="0"/>
              <a:t>Cartão de biblioteca.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3" descr="cartaodetranspo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933056"/>
            <a:ext cx="5832648" cy="197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São capazes de prover:</a:t>
            </a:r>
          </a:p>
          <a:p>
            <a:pPr lvl="1"/>
            <a:r>
              <a:rPr lang="pt-BR" dirty="0" smtClean="0"/>
              <a:t>Identificação;</a:t>
            </a:r>
          </a:p>
          <a:p>
            <a:pPr lvl="1"/>
            <a:r>
              <a:rPr lang="pt-BR" dirty="0" smtClean="0"/>
              <a:t>Autenticação;</a:t>
            </a:r>
          </a:p>
          <a:p>
            <a:pPr lvl="1"/>
            <a:r>
              <a:rPr lang="pt-BR" dirty="0" smtClean="0"/>
              <a:t>Armazenamento de dados;</a:t>
            </a:r>
          </a:p>
          <a:p>
            <a:pPr lvl="1"/>
            <a:r>
              <a:rPr lang="pt-BR" dirty="0" smtClean="0"/>
              <a:t>Processamento de aplicações.</a:t>
            </a:r>
          </a:p>
          <a:p>
            <a:r>
              <a:rPr lang="pt-BR" dirty="0" smtClean="0"/>
              <a:t> Durabilidade muito maior se comparada com a de cartões magnéticos;</a:t>
            </a:r>
          </a:p>
          <a:p>
            <a:r>
              <a:rPr lang="pt-BR" dirty="0" smtClean="0"/>
              <a:t>Possibilidade de armazenamento de grande quantidade de informação;</a:t>
            </a:r>
          </a:p>
          <a:p>
            <a:r>
              <a:rPr lang="pt-BR" dirty="0" smtClean="0"/>
              <a:t>Portabilidade no caso do </a:t>
            </a:r>
            <a:r>
              <a:rPr lang="pt-BR" dirty="0" err="1" smtClean="0"/>
              <a:t>JavaCard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Objetivo:</a:t>
            </a:r>
          </a:p>
          <a:p>
            <a:pPr lvl="1"/>
            <a:r>
              <a:rPr lang="pt-BR" dirty="0" smtClean="0"/>
              <a:t>Esclarecimento e melhor compreensão da tecnologia existente nos </a:t>
            </a:r>
            <a:r>
              <a:rPr lang="pt-BR" i="1" dirty="0" smtClean="0"/>
              <a:t>smart cards</a:t>
            </a:r>
            <a:r>
              <a:rPr lang="pt-BR" dirty="0" smtClean="0"/>
              <a:t>.</a:t>
            </a:r>
          </a:p>
          <a:p>
            <a:r>
              <a:rPr lang="pt-BR" dirty="0" smtClean="0"/>
              <a:t>Questões abordadas:</a:t>
            </a:r>
          </a:p>
          <a:p>
            <a:pPr lvl="1"/>
            <a:r>
              <a:rPr lang="pt-BR" dirty="0" smtClean="0"/>
              <a:t>Funcionamento;</a:t>
            </a:r>
          </a:p>
          <a:p>
            <a:pPr lvl="1"/>
            <a:r>
              <a:rPr lang="pt-BR" dirty="0" smtClean="0"/>
              <a:t>Segurança;</a:t>
            </a:r>
          </a:p>
          <a:p>
            <a:pPr lvl="1"/>
            <a:r>
              <a:rPr lang="pt-BR" dirty="0" smtClean="0"/>
              <a:t>Vantagens e desvantagens;</a:t>
            </a:r>
          </a:p>
          <a:p>
            <a:pPr lvl="1"/>
            <a:r>
              <a:rPr lang="pt-BR" dirty="0" smtClean="0"/>
              <a:t>Aplicações;</a:t>
            </a:r>
          </a:p>
          <a:p>
            <a:pPr lvl="1"/>
            <a:r>
              <a:rPr lang="pt-BR" dirty="0" smtClean="0"/>
              <a:t>JavaCard.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Segurança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Embora não haja padrões de segurança estabelecidos para </a:t>
            </a:r>
            <a:r>
              <a:rPr lang="pt-BR" i="1" dirty="0" smtClean="0"/>
              <a:t>smart cards</a:t>
            </a:r>
            <a:r>
              <a:rPr lang="pt-BR" dirty="0" smtClean="0"/>
              <a:t>, essa tecnologia apresenta grandes vantagens intrínsecas:</a:t>
            </a:r>
          </a:p>
          <a:p>
            <a:pPr lvl="1"/>
            <a:r>
              <a:rPr lang="pt-BR" dirty="0" smtClean="0"/>
              <a:t>O cartão e o leitor, primeiramente, trocam informações de identificação;</a:t>
            </a:r>
          </a:p>
          <a:p>
            <a:pPr lvl="1"/>
            <a:r>
              <a:rPr lang="pt-BR" i="1" dirty="0" smtClean="0"/>
              <a:t>Smart cards </a:t>
            </a:r>
            <a:r>
              <a:rPr lang="pt-BR" dirty="0" smtClean="0"/>
              <a:t>provêm diversas capacidades de encriptação	      integridade e autenticidade da mensagem;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59832" y="494116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Segurança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Mais difícil de ser clonado;</a:t>
            </a:r>
          </a:p>
          <a:p>
            <a:pPr lvl="1"/>
            <a:r>
              <a:rPr lang="pt-BR" dirty="0" smtClean="0"/>
              <a:t>Permite o armazenamento de </a:t>
            </a:r>
            <a:r>
              <a:rPr lang="pt-BR" i="1" dirty="0" smtClean="0"/>
              <a:t>templates</a:t>
            </a:r>
            <a:r>
              <a:rPr lang="pt-BR" dirty="0" smtClean="0"/>
              <a:t> biométricos;</a:t>
            </a:r>
          </a:p>
          <a:p>
            <a:pPr lvl="1"/>
            <a:r>
              <a:rPr lang="pt-BR" dirty="0" smtClean="0"/>
              <a:t>A maioria dos </a:t>
            </a:r>
            <a:r>
              <a:rPr lang="pt-BR" i="1" dirty="0" smtClean="0"/>
              <a:t>smart cards </a:t>
            </a:r>
            <a:r>
              <a:rPr lang="pt-BR" dirty="0" smtClean="0"/>
              <a:t>produzidos possuem certificados de cumprimento de padrões de segurança.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Alguns dos problemas apresentados pelo </a:t>
            </a:r>
            <a:r>
              <a:rPr lang="pt-BR" i="1" dirty="0" smtClean="0"/>
              <a:t>smart card</a:t>
            </a:r>
            <a:r>
              <a:rPr lang="pt-BR" dirty="0" smtClean="0"/>
              <a:t> são:</a:t>
            </a:r>
          </a:p>
          <a:p>
            <a:pPr lvl="1"/>
            <a:r>
              <a:rPr lang="pt-BR" dirty="0" smtClean="0"/>
              <a:t>Possibilidade de danificar o </a:t>
            </a:r>
            <a:r>
              <a:rPr lang="pt-BR" i="1" dirty="0" smtClean="0"/>
              <a:t>chip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Não são 100% seguros em relação à transação bancária na internet;</a:t>
            </a:r>
          </a:p>
          <a:p>
            <a:pPr lvl="1"/>
            <a:r>
              <a:rPr lang="pt-BR" dirty="0" smtClean="0"/>
              <a:t>Se houver perda, pode ser usado por outra pessoa;</a:t>
            </a:r>
          </a:p>
          <a:p>
            <a:pPr lvl="1"/>
            <a:r>
              <a:rPr lang="pt-BR" dirty="0" smtClean="0"/>
              <a:t>Possibilita rastrear os movimentos individuais;</a:t>
            </a:r>
          </a:p>
          <a:p>
            <a:pPr lvl="1"/>
            <a:r>
              <a:rPr lang="pt-BR" dirty="0" smtClean="0"/>
              <a:t>Falta de padrões de segurança e funcionalidade;</a:t>
            </a:r>
          </a:p>
          <a:p>
            <a:pPr lvl="1"/>
            <a:r>
              <a:rPr lang="pt-BR" dirty="0" smtClean="0"/>
              <a:t>Falta de padrões ISO para comunicação com leitores.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Apesar de existir há cerca de 3 décadas, só nos últimos anos o </a:t>
            </a:r>
            <a:r>
              <a:rPr lang="pt-BR" i="1" dirty="0" err="1" smtClean="0"/>
              <a:t>smart</a:t>
            </a:r>
            <a:r>
              <a:rPr lang="pt-BR" i="1" dirty="0" smtClean="0"/>
              <a:t> </a:t>
            </a:r>
            <a:r>
              <a:rPr lang="pt-BR" i="1" dirty="0" err="1"/>
              <a:t>c</a:t>
            </a:r>
            <a:r>
              <a:rPr lang="pt-BR" i="1" dirty="0" err="1" smtClean="0"/>
              <a:t>ard</a:t>
            </a:r>
            <a:r>
              <a:rPr lang="pt-BR" dirty="0" smtClean="0"/>
              <a:t> se tornou de fato uma realidade no nosso cotidiano.</a:t>
            </a:r>
          </a:p>
          <a:p>
            <a:r>
              <a:rPr lang="pt-BR" dirty="0" smtClean="0"/>
              <a:t>JavaCard: mais recente, com capacidade de armazenamento e segurança superiores.</a:t>
            </a:r>
          </a:p>
          <a:p>
            <a:r>
              <a:rPr lang="pt-BR" dirty="0" smtClean="0"/>
              <a:t>Enorme potencial ainda inexplorado      interesse tanto da massa consumidora quanto do setor empresarial.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732240" y="465313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um </a:t>
            </a:r>
            <a:r>
              <a:rPr lang="pt-BR" i="1" dirty="0" err="1" smtClean="0"/>
              <a:t>smart</a:t>
            </a:r>
            <a:r>
              <a:rPr lang="pt-BR" i="1" dirty="0" smtClean="0"/>
              <a:t> </a:t>
            </a:r>
            <a:r>
              <a:rPr lang="pt-BR" i="1" dirty="0" err="1" smtClean="0"/>
              <a:t>card</a:t>
            </a:r>
            <a:r>
              <a:rPr lang="pt-BR" i="1" dirty="0" smtClean="0"/>
              <a:t> </a:t>
            </a:r>
            <a:r>
              <a:rPr lang="pt-BR" dirty="0"/>
              <a:t>pode ter que o torna mais seguro do que um cartão convencional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r>
              <a:rPr lang="pt-BR" dirty="0"/>
              <a:t>Qual a grande desvantagem do uso de um </a:t>
            </a:r>
            <a:r>
              <a:rPr lang="pt-BR" i="1" dirty="0" err="1" smtClean="0"/>
              <a:t>smart</a:t>
            </a:r>
            <a:r>
              <a:rPr lang="pt-BR" i="1" dirty="0" smtClean="0"/>
              <a:t> </a:t>
            </a:r>
            <a:r>
              <a:rPr lang="pt-BR" i="1" dirty="0" err="1" smtClean="0"/>
              <a:t>card</a:t>
            </a:r>
            <a:r>
              <a:rPr lang="pt-BR" i="1" dirty="0" smtClean="0"/>
              <a:t> </a:t>
            </a:r>
            <a:r>
              <a:rPr lang="pt-BR" dirty="0"/>
              <a:t>único, com diversas funções? Como isso pode ser consertado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r>
              <a:rPr lang="pt-BR" dirty="0"/>
              <a:t>Que propriedades do </a:t>
            </a:r>
            <a:r>
              <a:rPr lang="pt-BR" dirty="0" err="1"/>
              <a:t>JavaCard</a:t>
            </a:r>
            <a:r>
              <a:rPr lang="pt-BR" dirty="0"/>
              <a:t> aumentam a segurança das informações nele contidas?</a:t>
            </a:r>
          </a:p>
        </p:txBody>
      </p:sp>
    </p:spTree>
    <p:extLst>
      <p:ext uri="{BB962C8B-B14F-4D97-AF65-F5344CB8AC3E}">
        <p14:creationId xmlns:p14="http://schemas.microsoft.com/office/powerpoint/2010/main" val="5336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a diferença prática entre </a:t>
            </a:r>
            <a:r>
              <a:rPr lang="pt-BR" i="1" dirty="0" err="1" smtClean="0"/>
              <a:t>smart</a:t>
            </a:r>
            <a:r>
              <a:rPr lang="pt-BR" i="1" dirty="0" smtClean="0"/>
              <a:t> </a:t>
            </a:r>
            <a:r>
              <a:rPr lang="pt-BR" i="1" dirty="0" err="1" smtClean="0"/>
              <a:t>cards</a:t>
            </a:r>
            <a:r>
              <a:rPr lang="pt-BR" dirty="0" smtClean="0"/>
              <a:t> com </a:t>
            </a:r>
            <a:r>
              <a:rPr lang="pt-BR" dirty="0"/>
              <a:t>e sem microprocessador</a:t>
            </a:r>
            <a:r>
              <a:rPr lang="pt-BR" dirty="0" smtClean="0"/>
              <a:t>?</a:t>
            </a:r>
            <a:endParaRPr lang="pt-BR" dirty="0"/>
          </a:p>
          <a:p>
            <a:endParaRPr lang="pt-BR" dirty="0" smtClean="0"/>
          </a:p>
          <a:p>
            <a:r>
              <a:rPr lang="pt-BR" dirty="0"/>
              <a:t>Cite 5 aplicações possíveis para os </a:t>
            </a:r>
            <a:r>
              <a:rPr lang="pt-BR" i="1" dirty="0" err="1" smtClean="0"/>
              <a:t>smart</a:t>
            </a:r>
            <a:r>
              <a:rPr lang="pt-BR" i="1" dirty="0" smtClean="0"/>
              <a:t> </a:t>
            </a:r>
            <a:r>
              <a:rPr lang="pt-BR" i="1" dirty="0" err="1" smtClean="0"/>
              <a:t>cards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5219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109728" indent="0" algn="ctr">
              <a:buNone/>
            </a:pPr>
            <a:r>
              <a:rPr lang="pt-BR" sz="3600" dirty="0" smtClean="0"/>
              <a:t>Perguntas?</a:t>
            </a:r>
          </a:p>
          <a:p>
            <a:pPr algn="ctr"/>
            <a:endParaRPr lang="pt-BR" sz="3600" dirty="0" smtClean="0"/>
          </a:p>
          <a:p>
            <a:pPr algn="ctr">
              <a:buNone/>
            </a:pPr>
            <a:endParaRPr lang="pt-BR" sz="3600" dirty="0" smtClean="0"/>
          </a:p>
          <a:p>
            <a:pPr marL="109728" indent="0" algn="ctr">
              <a:buNone/>
            </a:pPr>
            <a:endParaRPr lang="pt-BR" sz="3600" dirty="0" smtClean="0"/>
          </a:p>
          <a:p>
            <a:pPr marL="109728" indent="0" algn="ctr">
              <a:buNone/>
            </a:pPr>
            <a:r>
              <a:rPr lang="pt-BR" sz="3600" dirty="0" smtClean="0"/>
              <a:t>Agradecemos a atenção.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85769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73325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Invenção do </a:t>
            </a:r>
            <a:r>
              <a:rPr lang="pt-BR" sz="1400" dirty="0"/>
              <a:t>cartão de </a:t>
            </a:r>
            <a:r>
              <a:rPr lang="pt-BR" sz="1400" i="1" dirty="0"/>
              <a:t>chip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348880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Patente  do conceito de um cartão de memória</a:t>
            </a:r>
            <a:endParaRPr lang="pt-B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797152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Invenção do 1º </a:t>
            </a:r>
            <a:r>
              <a:rPr lang="pt-BR" sz="1400" i="1" dirty="0" smtClean="0"/>
              <a:t>smart card </a:t>
            </a:r>
            <a:r>
              <a:rPr lang="pt-BR" sz="1400" dirty="0" smtClean="0"/>
              <a:t>microprocessado</a:t>
            </a:r>
            <a:endParaRPr lang="pt-BR" sz="1400" dirty="0"/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-288540" y="4689140"/>
            <a:ext cx="1656184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763688" y="4365104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79712" y="256490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Lançamento da patente do SPOM</a:t>
            </a:r>
            <a:endParaRPr lang="pt-BR" sz="1400" dirty="0"/>
          </a:p>
        </p:txBody>
      </p:sp>
      <p:cxnSp>
        <p:nvCxnSpPr>
          <p:cNvPr id="21" name="Elbow Connector 20"/>
          <p:cNvCxnSpPr/>
          <p:nvPr/>
        </p:nvCxnSpPr>
        <p:spPr>
          <a:xfrm rot="5400000" flipH="1" flipV="1">
            <a:off x="2339752" y="3140968"/>
            <a:ext cx="288032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V="1">
            <a:off x="1115616" y="3140968"/>
            <a:ext cx="360040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9832" y="465313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1º cartão do tipo a ser utilizado</a:t>
            </a:r>
            <a:endParaRPr lang="pt-BR" sz="1400" dirty="0"/>
          </a:p>
        </p:txBody>
      </p:sp>
      <p:cxnSp>
        <p:nvCxnSpPr>
          <p:cNvPr id="26" name="Elbow Connector 25"/>
          <p:cNvCxnSpPr/>
          <p:nvPr/>
        </p:nvCxnSpPr>
        <p:spPr>
          <a:xfrm rot="16200000" flipH="1">
            <a:off x="3347864" y="4005064"/>
            <a:ext cx="576064" cy="576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27984" y="5373216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Microchips</a:t>
            </a:r>
            <a:r>
              <a:rPr lang="pt-BR" sz="1400" dirty="0"/>
              <a:t> são integrados aos cartões de débito Carte Bleue, na França</a:t>
            </a:r>
          </a:p>
        </p:txBody>
      </p:sp>
      <p:cxnSp>
        <p:nvCxnSpPr>
          <p:cNvPr id="29" name="Elbow Connector 28"/>
          <p:cNvCxnSpPr/>
          <p:nvPr/>
        </p:nvCxnSpPr>
        <p:spPr>
          <a:xfrm rot="5400000">
            <a:off x="4283968" y="4509120"/>
            <a:ext cx="1368152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79912" y="1700808"/>
            <a:ext cx="1656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Europay, Mastercard e Visa (EMV) se comprometem a desenvolver as propriedades dos </a:t>
            </a:r>
            <a:r>
              <a:rPr lang="pt-BR" sz="1400" i="1" dirty="0"/>
              <a:t>smart cards</a:t>
            </a:r>
          </a:p>
        </p:txBody>
      </p:sp>
      <p:cxnSp>
        <p:nvCxnSpPr>
          <p:cNvPr id="32" name="Elbow Connector 31"/>
          <p:cNvCxnSpPr/>
          <p:nvPr/>
        </p:nvCxnSpPr>
        <p:spPr>
          <a:xfrm rot="16200000" flipV="1">
            <a:off x="5076056" y="3068960"/>
            <a:ext cx="360040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96136" y="2204864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1ª </a:t>
            </a:r>
            <a:r>
              <a:rPr lang="pt-BR" sz="1400" dirty="0"/>
              <a:t>versão do projeto EMV é lançada</a:t>
            </a:r>
          </a:p>
        </p:txBody>
      </p:sp>
      <p:cxnSp>
        <p:nvCxnSpPr>
          <p:cNvPr id="36" name="Elbow Connector 35"/>
          <p:cNvCxnSpPr/>
          <p:nvPr/>
        </p:nvCxnSpPr>
        <p:spPr>
          <a:xfrm rot="5400000" flipH="1" flipV="1">
            <a:off x="5724128" y="2996952"/>
            <a:ext cx="432048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36096" y="443711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Desenvolvimento do conceito de </a:t>
            </a:r>
            <a:r>
              <a:rPr lang="pt-BR" sz="1400" dirty="0" err="1" smtClean="0"/>
              <a:t>JavaCard</a:t>
            </a:r>
            <a:endParaRPr lang="pt-BR" sz="1400" dirty="0"/>
          </a:p>
        </p:txBody>
      </p:sp>
      <p:cxnSp>
        <p:nvCxnSpPr>
          <p:cNvPr id="44" name="Elbow Connector 43"/>
          <p:cNvCxnSpPr/>
          <p:nvPr/>
        </p:nvCxnSpPr>
        <p:spPr>
          <a:xfrm rot="5400000">
            <a:off x="5940152" y="4077072"/>
            <a:ext cx="360040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64288" y="515719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Lançamento de novas </a:t>
            </a:r>
            <a:r>
              <a:rPr lang="pt-BR" sz="1400" dirty="0"/>
              <a:t>versões do projeto EMV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15808" y="2348880"/>
            <a:ext cx="1476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Lançamento do </a:t>
            </a:r>
            <a:r>
              <a:rPr lang="pt-BR" sz="1400" dirty="0"/>
              <a:t>rascunho do JavaCard 3.0</a:t>
            </a:r>
          </a:p>
        </p:txBody>
      </p:sp>
      <p:cxnSp>
        <p:nvCxnSpPr>
          <p:cNvPr id="48" name="Elbow Connector 47"/>
          <p:cNvCxnSpPr/>
          <p:nvPr/>
        </p:nvCxnSpPr>
        <p:spPr>
          <a:xfrm rot="16200000" flipH="1">
            <a:off x="7236296" y="4509120"/>
            <a:ext cx="720080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16200000" flipV="1">
            <a:off x="8316416" y="3140968"/>
            <a:ext cx="288032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Dividem-se em:</a:t>
            </a:r>
          </a:p>
          <a:p>
            <a:pPr lvl="1"/>
            <a:r>
              <a:rPr lang="pt-BR" dirty="0" smtClean="0"/>
              <a:t>Microprocessados</a:t>
            </a:r>
          </a:p>
          <a:p>
            <a:pPr lvl="1"/>
            <a:r>
              <a:rPr lang="pt-BR" dirty="0" smtClean="0"/>
              <a:t>Não microprocessados</a:t>
            </a:r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r>
              <a:rPr lang="pt-BR" dirty="0" smtClean="0"/>
              <a:t>Todos apresentam memória.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Microprocessados: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Possui os principais elementos de um computador, como:</a:t>
            </a:r>
          </a:p>
          <a:p>
            <a:pPr>
              <a:buNone/>
            </a:pPr>
            <a:endParaRPr lang="pt-BR" sz="2400" dirty="0" smtClean="0"/>
          </a:p>
          <a:p>
            <a:pPr lvl="1">
              <a:buFont typeface="Wingdings" pitchFamily="2" charset="2"/>
              <a:buChar char="§"/>
            </a:pPr>
            <a:r>
              <a:rPr lang="pt-BR" sz="2200" dirty="0" smtClean="0"/>
              <a:t>CPU;</a:t>
            </a:r>
          </a:p>
          <a:p>
            <a:pPr lvl="1">
              <a:buFont typeface="Wingdings" pitchFamily="2" charset="2"/>
              <a:buChar char="§"/>
            </a:pPr>
            <a:r>
              <a:rPr lang="pt-BR" sz="2200" dirty="0" smtClean="0"/>
              <a:t>Barramento de entrada e saída;</a:t>
            </a:r>
          </a:p>
          <a:p>
            <a:pPr lvl="1">
              <a:buFont typeface="Wingdings" pitchFamily="2" charset="2"/>
              <a:buChar char="§"/>
            </a:pPr>
            <a:r>
              <a:rPr lang="pt-BR" sz="2200" dirty="0" smtClean="0"/>
              <a:t>Memória.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675520"/>
          </a:xfrm>
        </p:spPr>
        <p:txBody>
          <a:bodyPr/>
          <a:lstStyle/>
          <a:p>
            <a:r>
              <a:rPr lang="pt-BR" dirty="0" smtClean="0"/>
              <a:t>Microprocessados:</a:t>
            </a:r>
          </a:p>
          <a:p>
            <a:endParaRPr lang="pt-BR" dirty="0" smtClean="0"/>
          </a:p>
          <a:p>
            <a:pPr lvl="1">
              <a:buNone/>
            </a:pPr>
            <a:endParaRPr lang="pt-BR" sz="2200" dirty="0" smtClean="0"/>
          </a:p>
          <a:p>
            <a:pPr lvl="1">
              <a:buNone/>
            </a:pPr>
            <a:endParaRPr lang="pt-BR" sz="2200" dirty="0" smtClean="0"/>
          </a:p>
          <a:p>
            <a:pPr lvl="1">
              <a:buNone/>
            </a:pPr>
            <a:endParaRPr lang="pt-BR" sz="2200" dirty="0" smtClean="0"/>
          </a:p>
          <a:p>
            <a:pPr lvl="1">
              <a:buNone/>
            </a:pPr>
            <a:endParaRPr lang="pt-BR" sz="22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1043608" y="2924944"/>
          <a:ext cx="4752528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Microprocessados: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Canal de </a:t>
            </a:r>
            <a:r>
              <a:rPr lang="pt-BR" i="1" dirty="0" smtClean="0"/>
              <a:t>input</a:t>
            </a:r>
            <a:r>
              <a:rPr lang="pt-BR" dirty="0" smtClean="0"/>
              <a:t> e </a:t>
            </a:r>
            <a:r>
              <a:rPr lang="pt-BR" i="1" dirty="0" smtClean="0"/>
              <a:t>output</a:t>
            </a:r>
            <a:r>
              <a:rPr lang="pt-BR" dirty="0" smtClean="0"/>
              <a:t> é unidirecional e serial;</a:t>
            </a:r>
          </a:p>
          <a:p>
            <a:pPr lvl="1"/>
            <a:r>
              <a:rPr lang="pt-BR" dirty="0" smtClean="0"/>
              <a:t>Comunicação entre o </a:t>
            </a:r>
            <a:r>
              <a:rPr lang="pt-BR" i="1" dirty="0" smtClean="0"/>
              <a:t>software</a:t>
            </a:r>
            <a:r>
              <a:rPr lang="pt-BR" dirty="0" smtClean="0"/>
              <a:t> de aplicação e o cartão é do tipo mestre-escravo;</a:t>
            </a:r>
          </a:p>
          <a:p>
            <a:pPr lvl="1"/>
            <a:r>
              <a:rPr lang="pt-BR" dirty="0" smtClean="0"/>
              <a:t>Capacidade de armazenamento: 300 até 32.000 octetos;</a:t>
            </a:r>
          </a:p>
          <a:p>
            <a:pPr lvl="1"/>
            <a:r>
              <a:rPr lang="pt-BR" dirty="0" smtClean="0"/>
              <a:t>Energia provida dos leitores de cartão.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microprocessados: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Possuem as memórias ROM e EEPROM com um controle de acesso à EEPROM.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Esquema padrão de um chip de um </a:t>
            </a:r>
            <a:r>
              <a:rPr lang="pt-BR" i="1" dirty="0" smtClean="0"/>
              <a:t>smart card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3" descr="esquemasmartc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140968"/>
            <a:ext cx="4968552" cy="289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520</TotalTime>
  <Words>892</Words>
  <Application>Microsoft Office PowerPoint</Application>
  <PresentationFormat>Apresentação na tela (4:3)</PresentationFormat>
  <Paragraphs>173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Urban</vt:lpstr>
      <vt:lpstr>Smart Cards</vt:lpstr>
      <vt:lpstr>Introdução</vt:lpstr>
      <vt:lpstr>Histórico</vt:lpstr>
      <vt:lpstr>Funcionamento</vt:lpstr>
      <vt:lpstr>Funcionamento</vt:lpstr>
      <vt:lpstr>Funcionamento</vt:lpstr>
      <vt:lpstr>Funcionamento</vt:lpstr>
      <vt:lpstr>Funcionamento</vt:lpstr>
      <vt:lpstr>Arquitetura</vt:lpstr>
      <vt:lpstr>Arquitetura</vt:lpstr>
      <vt:lpstr>Arquitetura</vt:lpstr>
      <vt:lpstr>JavaCard</vt:lpstr>
      <vt:lpstr>JavaCard</vt:lpstr>
      <vt:lpstr>Leitor</vt:lpstr>
      <vt:lpstr>Leitor</vt:lpstr>
      <vt:lpstr>Aplicações</vt:lpstr>
      <vt:lpstr>Aplicações</vt:lpstr>
      <vt:lpstr>Aplicações</vt:lpstr>
      <vt:lpstr>Vantagens</vt:lpstr>
      <vt:lpstr>Segurança</vt:lpstr>
      <vt:lpstr>Segurança</vt:lpstr>
      <vt:lpstr>Desafios</vt:lpstr>
      <vt:lpstr>Conclusão</vt:lpstr>
      <vt:lpstr>Perguntas</vt:lpstr>
      <vt:lpstr>Perguntas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Smartcards</dc:title>
  <dc:creator>Noelle</dc:creator>
  <cp:lastModifiedBy>Bruno</cp:lastModifiedBy>
  <cp:revision>48</cp:revision>
  <dcterms:created xsi:type="dcterms:W3CDTF">2011-06-14T19:28:14Z</dcterms:created>
  <dcterms:modified xsi:type="dcterms:W3CDTF">2011-06-15T12:03:08Z</dcterms:modified>
</cp:coreProperties>
</file>