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0" r:id="rId6"/>
    <p:sldId id="266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67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85A5-E66E-4D6E-9F1B-DEE91FAA3B47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E7565-E562-43A7-87D0-7A73289C33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A23A-2B81-484A-8391-CC2872724138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9E296-9908-43D7-ABFE-2392F261F8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BE7A-F7F7-42C1-8F6B-2BDC2FCB97A7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75DD-7AFC-4757-B6F3-6BAAFC896B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994D-FACE-45DB-9FEE-E91156B478C2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C48A-5C82-407A-AE77-29DDBEA0DB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0C75-D3E0-4B59-8D53-35052D42DEF5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53BC-B82A-4F1C-99CC-FE8EA91FDB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30E8-EA1C-4335-B16C-E6B44AA1AEB9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D5AD-7C2C-4CD5-B22E-A34E872952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019C-0364-4E4E-A22F-AB4F86A7206B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ECF-700C-4C07-A0E3-F7DDAB3C51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E67E-3AB9-4969-8144-AA488C08794A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271B-0D4C-4660-8619-0145E73A11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5F92-E8E3-47F8-B664-7D2C3A916D5A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2FCC-2320-4CD7-9352-B955B60910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951B-7993-4D82-BB74-264E108D18A5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B712-F37C-460C-BB7A-0700AB418C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79689-24C2-427E-99D8-FB9E752F90EC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8332-2FA4-4D4C-AF12-9B87307E1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5E503D-BF13-4370-AC37-36AA663EDD7B}" type="datetimeFigureOut">
              <a:rPr lang="pt-BR"/>
              <a:pPr>
                <a:defRPr/>
              </a:pPr>
              <a:t>15/06/2011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25B337-41CC-4569-9022-8323F95F6E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jpe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gif"/><Relationship Id="rId2" Type="http://schemas.openxmlformats.org/officeDocument/2006/relationships/hyperlink" Target="http://www.gta.ufrj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poli.ufrj.br/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63" y="1357313"/>
            <a:ext cx="8215312" cy="2071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Radio </a:t>
            </a:r>
            <a:r>
              <a:rPr lang="pt-BR" dirty="0" err="1" smtClean="0"/>
              <a:t>Frequency</a:t>
            </a:r>
            <a:r>
              <a:rPr lang="pt-BR" dirty="0" smtClean="0"/>
              <a:t> </a:t>
            </a:r>
            <a:r>
              <a:rPr lang="pt-BR" dirty="0" err="1" smtClean="0"/>
              <a:t>Identification</a:t>
            </a:r>
            <a:r>
              <a:rPr lang="pt-BR" dirty="0" smtClean="0"/>
              <a:t> </a:t>
            </a:r>
            <a:r>
              <a:rPr lang="pt-BR" dirty="0" smtClean="0"/>
              <a:t>(RFID)</a:t>
            </a:r>
            <a:br>
              <a:rPr lang="pt-BR" dirty="0" smtClean="0"/>
            </a:br>
            <a:r>
              <a:rPr lang="pt-BR" dirty="0" smtClean="0"/>
              <a:t>Trabalho de Redes de Computadores I</a:t>
            </a:r>
            <a:br>
              <a:rPr lang="pt-BR" dirty="0" smtClean="0"/>
            </a:br>
            <a:r>
              <a:rPr lang="pt-BR" dirty="0" smtClean="0"/>
              <a:t>Professor Otto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Grupo: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err="1" smtClean="0"/>
              <a:t>Hailton</a:t>
            </a:r>
            <a:r>
              <a:rPr lang="pt-BR" dirty="0" smtClean="0"/>
              <a:t> Antunes -  DRE: 109096075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Henrique Werner – DRE: 109044329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Leandro Alves - DRE: 109044191</a:t>
            </a:r>
          </a:p>
        </p:txBody>
      </p:sp>
      <p:pic>
        <p:nvPicPr>
          <p:cNvPr id="2052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Vantagens: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6807671" cy="258487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Durabilidade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Confiabilidade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Armazenamento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Leitura 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Desvantagens: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743775" cy="27288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Custo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Material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Padronização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Privacidade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Normalização: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492896"/>
            <a:ext cx="1800200" cy="1216719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7200" dirty="0" smtClean="0"/>
              <a:t>EPC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860032" y="3717032"/>
            <a:ext cx="1800200" cy="12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Ética: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5256584" cy="7920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600" dirty="0" smtClean="0"/>
              <a:t>Retirada de Etiquetas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http://2.bp.blogspot.com/_8XXTs--MWAE/SXYDmq3L1QI/AAAAAAAAHtU/TgstK1ArGco/s200/RFID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276872"/>
            <a:ext cx="3816424" cy="2824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Futuro RFID: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C:\DOCUME~1\HAILTO~1\CONFIG~1\Temp\Rar$EX96.203\RFID\Figuras\TFREF4D.tm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2348880"/>
            <a:ext cx="3816424" cy="2022705"/>
          </a:xfrm>
          <a:prstGeom prst="rect">
            <a:avLst/>
          </a:prstGeom>
          <a:noFill/>
        </p:spPr>
      </p:pic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5148064" y="2420888"/>
            <a:ext cx="4968552" cy="208823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600" dirty="0" smtClean="0"/>
              <a:t>Seres Humanos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pt-BR" sz="3600" dirty="0" smtClean="0"/>
              <a:t>Internet das coisas</a:t>
            </a:r>
          </a:p>
          <a:p>
            <a:pPr algn="l" fontAlgn="auto">
              <a:spcAft>
                <a:spcPts val="0"/>
              </a:spcAft>
              <a:defRPr/>
            </a:pP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Pergunta 1: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239719" cy="150475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Cite os dois tipos de antenas RFID e a principal diferença entre elas.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Pergunta 2: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239719" cy="150475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Cite duas vantagens do uso comercial da tecnologia RFID, justificando.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Pergunta 3: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239719" cy="244085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Qual é a grande preocupação, com relação a questões éticas, do uso da tecnologia RFID nos produtos? Que medida pode ser tomada como forma de se evitar esse problema?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Pergunta 4: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239719" cy="150475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Cite 3 aplicações do RFID.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Pergunta 5: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239719" cy="150475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Defina o que é o serviço ONS e como funciona.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smtClean="0"/>
              <a:t>Resumo: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8286750" cy="25717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tecnologia RFID (Radio </a:t>
            </a:r>
            <a:r>
              <a:rPr lang="en-US" dirty="0" smtClean="0"/>
              <a:t>Frequency Identifier</a:t>
            </a:r>
            <a:r>
              <a:rPr lang="pt-BR" dirty="0" smtClean="0"/>
              <a:t>, ou, em português, Identificação por Rádio Freqüência) foi desenvolvida visando a </a:t>
            </a:r>
            <a:r>
              <a:rPr lang="pt-BR" dirty="0" err="1" smtClean="0"/>
              <a:t>rastreabilidade</a:t>
            </a:r>
            <a:r>
              <a:rPr lang="pt-BR" dirty="0" smtClean="0"/>
              <a:t> e identificação de produtos, auxiliando na automatização de fases da linha de produção, com isso, reduzindo o número de pessoas utilizadas o controle e gerência dos estoques.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Neste trabalho, descreveremos esta tecnologia e sua história, o estado da arte e suas aplicações no mercado brasileiro e internacional, junto com suas perspectivas futuras, segundo a visão dos autores.</a:t>
            </a:r>
          </a:p>
        </p:txBody>
      </p:sp>
      <p:pic>
        <p:nvPicPr>
          <p:cNvPr id="3076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Fonte Figuras: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7239719" cy="1504751"/>
          </a:xfrm>
        </p:spPr>
        <p:txBody>
          <a:bodyPr rtlCol="0">
            <a:normAutofit fontScale="5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www.ibm.com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www.recantodaline.blogspot.com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www.rainhadolar.com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www.portalsaofrancisco.com.br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err="1" smtClean="0"/>
              <a:t>motosemotores</a:t>
            </a:r>
            <a:r>
              <a:rPr lang="pt-BR" dirty="0" smtClean="0"/>
              <a:t>.blogspot.com 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História(1):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4647431" cy="1216719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Segunda Guerra Mundial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Radioatividade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C:\Documents and Settings\Hailton Antunes\Meus documentos\RFID\Figuras\foto0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2636912"/>
            <a:ext cx="327940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História: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5" y="2500313"/>
            <a:ext cx="4647431" cy="1216719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Guerra de Patentes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 descr="http://escalabilidade.com/wp-content/uploads/2010/02/ibm-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132856"/>
            <a:ext cx="3133725" cy="313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Componentes: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Documents and Settings\Hailton Antunes\Meus documentos\RFID\Figuras\foto0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2420888"/>
            <a:ext cx="8126413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Tipos de </a:t>
            </a:r>
            <a:r>
              <a:rPr lang="pt-BR" dirty="0" err="1" smtClean="0"/>
              <a:t>Tags</a:t>
            </a:r>
            <a:r>
              <a:rPr lang="pt-BR" dirty="0" smtClean="0"/>
              <a:t>: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115616" y="2500313"/>
            <a:ext cx="2775223" cy="200880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dirty="0" smtClean="0"/>
              <a:t> </a:t>
            </a:r>
            <a:r>
              <a:rPr lang="pt-BR" dirty="0" err="1" smtClean="0"/>
              <a:t>Tags</a:t>
            </a:r>
            <a:r>
              <a:rPr lang="pt-BR" dirty="0" smtClean="0"/>
              <a:t> Passivas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 bwMode="auto">
          <a:xfrm>
            <a:off x="5547023" y="2492896"/>
            <a:ext cx="3747839" cy="12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Ativas</a:t>
            </a:r>
          </a:p>
        </p:txBody>
      </p:sp>
      <p:sp>
        <p:nvSpPr>
          <p:cNvPr id="9" name="Raio 8"/>
          <p:cNvSpPr/>
          <p:nvPr/>
        </p:nvSpPr>
        <p:spPr>
          <a:xfrm>
            <a:off x="1874615" y="3356992"/>
            <a:ext cx="1440160" cy="151216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aio 9"/>
          <p:cNvSpPr/>
          <p:nvPr/>
        </p:nvSpPr>
        <p:spPr>
          <a:xfrm>
            <a:off x="6123087" y="3356992"/>
            <a:ext cx="1440160" cy="151216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Multiplicar 10"/>
          <p:cNvSpPr/>
          <p:nvPr/>
        </p:nvSpPr>
        <p:spPr>
          <a:xfrm>
            <a:off x="2018631" y="3501008"/>
            <a:ext cx="1115616" cy="129614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Banda de Frequência: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99592" y="2204864"/>
          <a:ext cx="7416824" cy="3312369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110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</a:rPr>
                        <a:t>Bandas de Baixa Frequência</a:t>
                      </a:r>
                      <a:endParaRPr lang="pt-BR" sz="2000" b="1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</a:rPr>
                        <a:t>Bandas de Alta Frequência</a:t>
                      </a:r>
                      <a:endParaRPr lang="pt-BR" sz="2000" b="1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</a:rPr>
                        <a:t>Low frequency (LF): 125–134 KHz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</a:rPr>
                        <a:t>Ultra-high frequency (UHF): 860–960 MHZ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</a:rPr>
                        <a:t>High frequency (HF): 13.56 MHZ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latin typeface="Calibri"/>
                        </a:rPr>
                        <a:t>Microwave</a:t>
                      </a:r>
                      <a:r>
                        <a:rPr lang="pt-BR" sz="2000" dirty="0">
                          <a:latin typeface="Calibri"/>
                        </a:rPr>
                        <a:t>: 2.5 GHz e acima</a:t>
                      </a:r>
                      <a:endParaRPr lang="pt-BR" sz="2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482" name="Picture 2" descr="http://www.vivasemfio.com/blog_images/radio-spectru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916832"/>
            <a:ext cx="875402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215312" cy="857250"/>
          </a:xfrm>
        </p:spPr>
        <p:txBody>
          <a:bodyPr/>
          <a:lstStyle/>
          <a:p>
            <a:r>
              <a:rPr lang="pt-BR" dirty="0" smtClean="0"/>
              <a:t>Aplicações:</a:t>
            </a:r>
          </a:p>
        </p:txBody>
      </p:sp>
      <p:pic>
        <p:nvPicPr>
          <p:cNvPr id="4100" name="Imagem 3" descr="logo-GTA-pequen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781675"/>
            <a:ext cx="247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poli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5715000"/>
            <a:ext cx="1990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5" descr="bann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4.bp.blogspot.com/-uj2LmE6R3O4/TWQCw9qdjgI/AAAAAAAAAbw/5vfn_QMIeNA/s1600/hospita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1916832"/>
            <a:ext cx="2082021" cy="2016224"/>
          </a:xfrm>
          <a:prstGeom prst="rect">
            <a:avLst/>
          </a:prstGeom>
          <a:noFill/>
        </p:spPr>
      </p:pic>
      <p:pic>
        <p:nvPicPr>
          <p:cNvPr id="19460" name="Picture 4" descr="http://www.rainhasdolar.com/media/1/ma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2492896"/>
            <a:ext cx="2365311" cy="2088232"/>
          </a:xfrm>
          <a:prstGeom prst="rect">
            <a:avLst/>
          </a:prstGeom>
          <a:noFill/>
        </p:spPr>
      </p:pic>
      <p:pic>
        <p:nvPicPr>
          <p:cNvPr id="19462" name="Picture 6" descr="http://www.portalsaofrancisco.com.br/alfa/boi-para-colorir/imagens/boi-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3429000"/>
            <a:ext cx="2400267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229</Words>
  <Application>Microsoft Office PowerPoint</Application>
  <PresentationFormat>Apresentação na tela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Radio Frequency Identification (RFID) Trabalho de Redes de Computadores I Professor Otto</vt:lpstr>
      <vt:lpstr>Resumo:</vt:lpstr>
      <vt:lpstr>História(1):</vt:lpstr>
      <vt:lpstr>História:</vt:lpstr>
      <vt:lpstr>Componentes:</vt:lpstr>
      <vt:lpstr>Tipos de Tags:</vt:lpstr>
      <vt:lpstr>Banda de Frequência:</vt:lpstr>
      <vt:lpstr>Apresentação do PowerPoint</vt:lpstr>
      <vt:lpstr>Aplicações:</vt:lpstr>
      <vt:lpstr>Vantagens:</vt:lpstr>
      <vt:lpstr>Desvantagens:</vt:lpstr>
      <vt:lpstr>Normalização:</vt:lpstr>
      <vt:lpstr>Ética:</vt:lpstr>
      <vt:lpstr>Futuro RFID:</vt:lpstr>
      <vt:lpstr>Pergunta 1:</vt:lpstr>
      <vt:lpstr>Pergunta 2:</vt:lpstr>
      <vt:lpstr>Pergunta 3:</vt:lpstr>
      <vt:lpstr>Pergunta 4:</vt:lpstr>
      <vt:lpstr>Pergunta 5:</vt:lpstr>
      <vt:lpstr>Fonte Figuras: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Henrique</dc:creator>
  <cp:lastModifiedBy>root</cp:lastModifiedBy>
  <cp:revision>10</cp:revision>
  <dcterms:created xsi:type="dcterms:W3CDTF">2011-06-14T22:31:01Z</dcterms:created>
  <dcterms:modified xsi:type="dcterms:W3CDTF">2011-06-15T13:14:18Z</dcterms:modified>
</cp:coreProperties>
</file>